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3"/>
  </p:notesMasterIdLst>
  <p:handoutMasterIdLst>
    <p:handoutMasterId r:id="rId4"/>
  </p:handoutMasterIdLst>
  <p:sldIdLst>
    <p:sldId id="256" r:id="rId2"/>
  </p:sldIdLst>
  <p:sldSz cx="43891200" cy="32918400"/>
  <p:notesSz cx="9296400" cy="7010400"/>
  <p:defaultTextStyle>
    <a:defPPr>
      <a:defRPr lang="en-US"/>
    </a:defPPr>
    <a:lvl1pPr algn="ctr" rtl="0" eaLnBrk="0" fontAlgn="base" hangingPunct="0">
      <a:lnSpc>
        <a:spcPct val="65000"/>
      </a:lnSpc>
      <a:spcBef>
        <a:spcPct val="50000"/>
      </a:spcBef>
      <a:spcAft>
        <a:spcPct val="0"/>
      </a:spcAft>
      <a:defRPr sz="5400" b="1" kern="1200">
        <a:solidFill>
          <a:schemeClr val="tx1"/>
        </a:solidFill>
        <a:latin typeface="Times New Roman" pitchFamily="18" charset="0"/>
        <a:ea typeface="+mn-ea"/>
        <a:cs typeface="+mn-cs"/>
      </a:defRPr>
    </a:lvl1pPr>
    <a:lvl2pPr marL="457200" algn="ctr" rtl="0" eaLnBrk="0" fontAlgn="base" hangingPunct="0">
      <a:lnSpc>
        <a:spcPct val="65000"/>
      </a:lnSpc>
      <a:spcBef>
        <a:spcPct val="50000"/>
      </a:spcBef>
      <a:spcAft>
        <a:spcPct val="0"/>
      </a:spcAft>
      <a:defRPr sz="5400" b="1" kern="1200">
        <a:solidFill>
          <a:schemeClr val="tx1"/>
        </a:solidFill>
        <a:latin typeface="Times New Roman" pitchFamily="18" charset="0"/>
        <a:ea typeface="+mn-ea"/>
        <a:cs typeface="+mn-cs"/>
      </a:defRPr>
    </a:lvl2pPr>
    <a:lvl3pPr marL="914400" algn="ctr" rtl="0" eaLnBrk="0" fontAlgn="base" hangingPunct="0">
      <a:lnSpc>
        <a:spcPct val="65000"/>
      </a:lnSpc>
      <a:spcBef>
        <a:spcPct val="50000"/>
      </a:spcBef>
      <a:spcAft>
        <a:spcPct val="0"/>
      </a:spcAft>
      <a:defRPr sz="5400" b="1" kern="1200">
        <a:solidFill>
          <a:schemeClr val="tx1"/>
        </a:solidFill>
        <a:latin typeface="Times New Roman" pitchFamily="18" charset="0"/>
        <a:ea typeface="+mn-ea"/>
        <a:cs typeface="+mn-cs"/>
      </a:defRPr>
    </a:lvl3pPr>
    <a:lvl4pPr marL="1371600" algn="ctr" rtl="0" eaLnBrk="0" fontAlgn="base" hangingPunct="0">
      <a:lnSpc>
        <a:spcPct val="65000"/>
      </a:lnSpc>
      <a:spcBef>
        <a:spcPct val="50000"/>
      </a:spcBef>
      <a:spcAft>
        <a:spcPct val="0"/>
      </a:spcAft>
      <a:defRPr sz="5400" b="1" kern="1200">
        <a:solidFill>
          <a:schemeClr val="tx1"/>
        </a:solidFill>
        <a:latin typeface="Times New Roman" pitchFamily="18" charset="0"/>
        <a:ea typeface="+mn-ea"/>
        <a:cs typeface="+mn-cs"/>
      </a:defRPr>
    </a:lvl4pPr>
    <a:lvl5pPr marL="1828800" algn="ctr" rtl="0" eaLnBrk="0" fontAlgn="base" hangingPunct="0">
      <a:lnSpc>
        <a:spcPct val="65000"/>
      </a:lnSpc>
      <a:spcBef>
        <a:spcPct val="50000"/>
      </a:spcBef>
      <a:spcAft>
        <a:spcPct val="0"/>
      </a:spcAft>
      <a:defRPr sz="5400" b="1" kern="1200">
        <a:solidFill>
          <a:schemeClr val="tx1"/>
        </a:solidFill>
        <a:latin typeface="Times New Roman" pitchFamily="18" charset="0"/>
        <a:ea typeface="+mn-ea"/>
        <a:cs typeface="+mn-cs"/>
      </a:defRPr>
    </a:lvl5pPr>
    <a:lvl6pPr marL="2286000" algn="l" defTabSz="914400" rtl="0" eaLnBrk="1" latinLnBrk="0" hangingPunct="1">
      <a:defRPr sz="5400" b="1" kern="1200">
        <a:solidFill>
          <a:schemeClr val="tx1"/>
        </a:solidFill>
        <a:latin typeface="Times New Roman" pitchFamily="18" charset="0"/>
        <a:ea typeface="+mn-ea"/>
        <a:cs typeface="+mn-cs"/>
      </a:defRPr>
    </a:lvl6pPr>
    <a:lvl7pPr marL="2743200" algn="l" defTabSz="914400" rtl="0" eaLnBrk="1" latinLnBrk="0" hangingPunct="1">
      <a:defRPr sz="5400" b="1" kern="1200">
        <a:solidFill>
          <a:schemeClr val="tx1"/>
        </a:solidFill>
        <a:latin typeface="Times New Roman" pitchFamily="18" charset="0"/>
        <a:ea typeface="+mn-ea"/>
        <a:cs typeface="+mn-cs"/>
      </a:defRPr>
    </a:lvl7pPr>
    <a:lvl8pPr marL="3200400" algn="l" defTabSz="914400" rtl="0" eaLnBrk="1" latinLnBrk="0" hangingPunct="1">
      <a:defRPr sz="5400" b="1" kern="1200">
        <a:solidFill>
          <a:schemeClr val="tx1"/>
        </a:solidFill>
        <a:latin typeface="Times New Roman" pitchFamily="18" charset="0"/>
        <a:ea typeface="+mn-ea"/>
        <a:cs typeface="+mn-cs"/>
      </a:defRPr>
    </a:lvl8pPr>
    <a:lvl9pPr marL="3657600" algn="l" defTabSz="914400" rtl="0" eaLnBrk="1" latinLnBrk="0" hangingPunct="1">
      <a:defRPr sz="5400" b="1" kern="1200">
        <a:solidFill>
          <a:schemeClr val="tx1"/>
        </a:solidFill>
        <a:latin typeface="Times New Roman" pitchFamily="18" charset="0"/>
        <a:ea typeface="+mn-ea"/>
        <a:cs typeface="+mn-cs"/>
      </a:defRPr>
    </a:lvl9pPr>
  </p:defaultTextStyle>
  <p:extLst>
    <p:ext uri="{EFAFB233-063F-42B5-8137-9DF3F51BA10A}">
      <p15:sldGuideLst xmlns:p15="http://schemas.microsoft.com/office/powerpoint/2012/main">
        <p15:guide id="1" orient="horz" pos="3888">
          <p15:clr>
            <a:srgbClr val="A4A3A4"/>
          </p15:clr>
        </p15:guide>
        <p15:guide id="2" pos="1387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manda Nicole Ferguson" initials="ANF" lastIdx="8" clrIdx="0"/>
  <p:cmAuthor id="2" name="Abigail King" initials="AK"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60093"/>
    <a:srgbClr val="F5CB2E"/>
    <a:srgbClr val="E3B32B"/>
    <a:srgbClr val="CC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19AB1B-5A9A-9182-AC65-6E91A262BF77}" v="13" dt="2025-04-09T17:38:01.839"/>
    <p1510:client id="{0D00C422-6246-E0AF-8ACD-93F30F9B9C74}" v="40" dt="2025-04-09T18:25:41.387"/>
    <p1510:client id="{596F9D19-054D-B147-8A0F-ECA8A1719347}" v="274" dt="2025-04-09T19:43:49.648"/>
    <p1510:client id="{AD1FAD33-A0AC-C352-2477-B85D32FB8D0E}" v="2" dt="2025-04-09T16:37:58.428"/>
    <p1510:client id="{C8997816-2FC0-A2D5-C28B-C2C2877D8B18}" v="1" dt="2025-04-09T11:56:05.879"/>
    <p1510:client id="{F3C66035-8E90-C21B-334A-3521C57A5767}" v="174" dt="2025-04-09T11:54:58.699"/>
    <p1510:client id="{F67ACD0C-DDA2-63E0-B46E-EA36B32FB108}" v="5" dt="2025-04-09T18:33:48.22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4701"/>
    <p:restoredTop sz="94731"/>
  </p:normalViewPr>
  <p:slideViewPr>
    <p:cSldViewPr snapToGrid="0">
      <p:cViewPr>
        <p:scale>
          <a:sx n="60" d="100"/>
          <a:sy n="60" d="100"/>
        </p:scale>
        <p:origin x="-2360" y="144"/>
      </p:cViewPr>
      <p:guideLst>
        <p:guide orient="horz" pos="3888"/>
        <p:guide pos="138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notesMaster" Target="notesMasters/notesMaster1.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commentAuthors" Target="commentAuthors.xml"/><Relationship Id="rId10" Type="http://schemas.microsoft.com/office/2015/10/relationships/revisionInfo" Target="revisionInfo.xml"/><Relationship Id="rId4" Type="http://schemas.openxmlformats.org/officeDocument/2006/relationships/handoutMaster" Target="handoutMasters/handoutMaster1.xml"/><Relationship Id="rId9"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2"/>
          <p:cNvSpPr>
            <a:spLocks noGrp="1" noChangeArrowheads="1"/>
          </p:cNvSpPr>
          <p:nvPr>
            <p:ph type="hdr" sz="quarter"/>
          </p:nvPr>
        </p:nvSpPr>
        <p:spPr bwMode="auto">
          <a:xfrm>
            <a:off x="0" y="0"/>
            <a:ext cx="4027488" cy="350838"/>
          </a:xfrm>
          <a:prstGeom prst="rect">
            <a:avLst/>
          </a:prstGeom>
          <a:noFill/>
          <a:ln w="9525">
            <a:noFill/>
            <a:miter lim="800000"/>
            <a:headEnd/>
            <a:tailEnd/>
          </a:ln>
          <a:effectLst/>
        </p:spPr>
        <p:txBody>
          <a:bodyPr vert="horz" wrap="square" lIns="93160" tIns="46580" rIns="93160" bIns="46580" numCol="1" anchor="t" anchorCtr="0" compatLnSpc="1">
            <a:prstTxWarp prst="textNoShape">
              <a:avLst/>
            </a:prstTxWarp>
          </a:bodyPr>
          <a:lstStyle>
            <a:lvl1pPr algn="l" defTabSz="931696">
              <a:lnSpc>
                <a:spcPct val="100000"/>
              </a:lnSpc>
              <a:spcBef>
                <a:spcPct val="0"/>
              </a:spcBef>
              <a:defRPr sz="1200" b="0"/>
            </a:lvl1pPr>
          </a:lstStyle>
          <a:p>
            <a:pPr>
              <a:defRPr/>
            </a:pPr>
            <a:endParaRPr lang="en-US"/>
          </a:p>
        </p:txBody>
      </p:sp>
      <p:sp>
        <p:nvSpPr>
          <p:cNvPr id="4099" name="Rectangle 3"/>
          <p:cNvSpPr>
            <a:spLocks noGrp="1" noChangeArrowheads="1"/>
          </p:cNvSpPr>
          <p:nvPr>
            <p:ph type="dt" sz="quarter" idx="1"/>
          </p:nvPr>
        </p:nvSpPr>
        <p:spPr bwMode="auto">
          <a:xfrm>
            <a:off x="5268913" y="0"/>
            <a:ext cx="4027487" cy="350838"/>
          </a:xfrm>
          <a:prstGeom prst="rect">
            <a:avLst/>
          </a:prstGeom>
          <a:noFill/>
          <a:ln w="9525">
            <a:noFill/>
            <a:miter lim="800000"/>
            <a:headEnd/>
            <a:tailEnd/>
          </a:ln>
          <a:effectLst/>
        </p:spPr>
        <p:txBody>
          <a:bodyPr vert="horz" wrap="square" lIns="93160" tIns="46580" rIns="93160" bIns="46580" numCol="1" anchor="t" anchorCtr="0" compatLnSpc="1">
            <a:prstTxWarp prst="textNoShape">
              <a:avLst/>
            </a:prstTxWarp>
          </a:bodyPr>
          <a:lstStyle>
            <a:lvl1pPr algn="r" defTabSz="931696">
              <a:lnSpc>
                <a:spcPct val="100000"/>
              </a:lnSpc>
              <a:spcBef>
                <a:spcPct val="0"/>
              </a:spcBef>
              <a:defRPr sz="1200" b="0"/>
            </a:lvl1pPr>
          </a:lstStyle>
          <a:p>
            <a:pPr>
              <a:defRPr/>
            </a:pPr>
            <a:endParaRPr lang="en-US"/>
          </a:p>
        </p:txBody>
      </p:sp>
      <p:sp>
        <p:nvSpPr>
          <p:cNvPr id="4100" name="Rectangle 4"/>
          <p:cNvSpPr>
            <a:spLocks noGrp="1" noChangeArrowheads="1"/>
          </p:cNvSpPr>
          <p:nvPr>
            <p:ph type="ftr" sz="quarter" idx="2"/>
          </p:nvPr>
        </p:nvSpPr>
        <p:spPr bwMode="auto">
          <a:xfrm>
            <a:off x="0" y="6659563"/>
            <a:ext cx="4027488" cy="350837"/>
          </a:xfrm>
          <a:prstGeom prst="rect">
            <a:avLst/>
          </a:prstGeom>
          <a:noFill/>
          <a:ln w="9525">
            <a:noFill/>
            <a:miter lim="800000"/>
            <a:headEnd/>
            <a:tailEnd/>
          </a:ln>
          <a:effectLst/>
        </p:spPr>
        <p:txBody>
          <a:bodyPr vert="horz" wrap="square" lIns="93160" tIns="46580" rIns="93160" bIns="46580" numCol="1" anchor="b" anchorCtr="0" compatLnSpc="1">
            <a:prstTxWarp prst="textNoShape">
              <a:avLst/>
            </a:prstTxWarp>
          </a:bodyPr>
          <a:lstStyle>
            <a:lvl1pPr algn="l" defTabSz="931696">
              <a:lnSpc>
                <a:spcPct val="100000"/>
              </a:lnSpc>
              <a:spcBef>
                <a:spcPct val="0"/>
              </a:spcBef>
              <a:defRPr sz="1200" b="0"/>
            </a:lvl1pPr>
          </a:lstStyle>
          <a:p>
            <a:pPr>
              <a:defRPr/>
            </a:pPr>
            <a:endParaRPr lang="en-US"/>
          </a:p>
        </p:txBody>
      </p:sp>
      <p:sp>
        <p:nvSpPr>
          <p:cNvPr id="4101" name="Rectangle 5"/>
          <p:cNvSpPr>
            <a:spLocks noGrp="1" noChangeArrowheads="1"/>
          </p:cNvSpPr>
          <p:nvPr>
            <p:ph type="sldNum" sz="quarter" idx="3"/>
          </p:nvPr>
        </p:nvSpPr>
        <p:spPr bwMode="auto">
          <a:xfrm>
            <a:off x="5268913" y="6659563"/>
            <a:ext cx="4027487" cy="350837"/>
          </a:xfrm>
          <a:prstGeom prst="rect">
            <a:avLst/>
          </a:prstGeom>
          <a:noFill/>
          <a:ln w="9525">
            <a:noFill/>
            <a:miter lim="800000"/>
            <a:headEnd/>
            <a:tailEnd/>
          </a:ln>
          <a:effectLst/>
        </p:spPr>
        <p:txBody>
          <a:bodyPr vert="horz" wrap="square" lIns="93160" tIns="46580" rIns="93160" bIns="46580" numCol="1" anchor="b" anchorCtr="0" compatLnSpc="1">
            <a:prstTxWarp prst="textNoShape">
              <a:avLst/>
            </a:prstTxWarp>
          </a:bodyPr>
          <a:lstStyle>
            <a:lvl1pPr algn="r" defTabSz="931696">
              <a:lnSpc>
                <a:spcPct val="100000"/>
              </a:lnSpc>
              <a:spcBef>
                <a:spcPct val="0"/>
              </a:spcBef>
              <a:defRPr sz="1200" b="0"/>
            </a:lvl1pPr>
          </a:lstStyle>
          <a:p>
            <a:pPr>
              <a:defRPr/>
            </a:pPr>
            <a:fld id="{51BFBB92-9EAF-4A98-AC69-D6A49C72F0D0}" type="slidenum">
              <a:rPr lang="en-US"/>
              <a:pPr>
                <a:defRPr/>
              </a:pPr>
              <a:t>‹#›</a:t>
            </a:fld>
            <a:endParaRPr lang="en-US"/>
          </a:p>
        </p:txBody>
      </p:sp>
    </p:spTree>
    <p:extLst>
      <p:ext uri="{BB962C8B-B14F-4D97-AF65-F5344CB8AC3E}">
        <p14:creationId xmlns:p14="http://schemas.microsoft.com/office/powerpoint/2010/main" val="3868343196"/>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7488" cy="350838"/>
          </a:xfrm>
          <a:prstGeom prst="rect">
            <a:avLst/>
          </a:prstGeom>
        </p:spPr>
        <p:txBody>
          <a:bodyPr vert="horz" lIns="20062" tIns="10031" rIns="20062" bIns="10031" rtlCol="0"/>
          <a:lstStyle>
            <a:lvl1pPr algn="l">
              <a:defRPr sz="300"/>
            </a:lvl1pPr>
          </a:lstStyle>
          <a:p>
            <a:pPr>
              <a:defRPr/>
            </a:pPr>
            <a:endParaRPr lang="en-US"/>
          </a:p>
        </p:txBody>
      </p:sp>
      <p:sp>
        <p:nvSpPr>
          <p:cNvPr id="3" name="Date Placeholder 2"/>
          <p:cNvSpPr>
            <a:spLocks noGrp="1"/>
          </p:cNvSpPr>
          <p:nvPr>
            <p:ph type="dt" idx="1"/>
          </p:nvPr>
        </p:nvSpPr>
        <p:spPr>
          <a:xfrm>
            <a:off x="5265738" y="0"/>
            <a:ext cx="4027487" cy="350838"/>
          </a:xfrm>
          <a:prstGeom prst="rect">
            <a:avLst/>
          </a:prstGeom>
        </p:spPr>
        <p:txBody>
          <a:bodyPr vert="horz" lIns="20062" tIns="10031" rIns="20062" bIns="10031" rtlCol="0"/>
          <a:lstStyle>
            <a:lvl1pPr algn="r">
              <a:defRPr sz="300"/>
            </a:lvl1pPr>
          </a:lstStyle>
          <a:p>
            <a:pPr>
              <a:defRPr/>
            </a:pPr>
            <a:fld id="{5CC69237-968C-4809-BBBD-9304D521757D}" type="datetimeFigureOut">
              <a:rPr lang="en-US"/>
              <a:pPr>
                <a:defRPr/>
              </a:pPr>
              <a:t>4/9/25</a:t>
            </a:fld>
            <a:endParaRPr lang="en-US"/>
          </a:p>
        </p:txBody>
      </p:sp>
      <p:sp>
        <p:nvSpPr>
          <p:cNvPr id="4" name="Slide Image Placeholder 3"/>
          <p:cNvSpPr>
            <a:spLocks noGrp="1" noRot="1" noChangeAspect="1"/>
          </p:cNvSpPr>
          <p:nvPr>
            <p:ph type="sldImg" idx="2"/>
          </p:nvPr>
        </p:nvSpPr>
        <p:spPr>
          <a:xfrm>
            <a:off x="2895600" y="525463"/>
            <a:ext cx="3505200" cy="2628900"/>
          </a:xfrm>
          <a:prstGeom prst="rect">
            <a:avLst/>
          </a:prstGeom>
          <a:noFill/>
          <a:ln w="12700">
            <a:solidFill>
              <a:prstClr val="black"/>
            </a:solidFill>
          </a:ln>
        </p:spPr>
        <p:txBody>
          <a:bodyPr vert="horz" lIns="20062" tIns="10031" rIns="20062" bIns="10031" rtlCol="0" anchor="ctr"/>
          <a:lstStyle/>
          <a:p>
            <a:pPr lvl="0"/>
            <a:endParaRPr lang="en-US" noProof="0"/>
          </a:p>
        </p:txBody>
      </p:sp>
      <p:sp>
        <p:nvSpPr>
          <p:cNvPr id="5" name="Notes Placeholder 4"/>
          <p:cNvSpPr>
            <a:spLocks noGrp="1"/>
          </p:cNvSpPr>
          <p:nvPr>
            <p:ph type="body" sz="quarter" idx="3"/>
          </p:nvPr>
        </p:nvSpPr>
        <p:spPr>
          <a:xfrm>
            <a:off x="930275" y="3328988"/>
            <a:ext cx="7435850" cy="3155950"/>
          </a:xfrm>
          <a:prstGeom prst="rect">
            <a:avLst/>
          </a:prstGeom>
        </p:spPr>
        <p:txBody>
          <a:bodyPr vert="horz" lIns="20062" tIns="10031" rIns="20062" bIns="10031"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6659563"/>
            <a:ext cx="4027488" cy="349250"/>
          </a:xfrm>
          <a:prstGeom prst="rect">
            <a:avLst/>
          </a:prstGeom>
        </p:spPr>
        <p:txBody>
          <a:bodyPr vert="horz" lIns="20062" tIns="10031" rIns="20062" bIns="10031" rtlCol="0" anchor="b"/>
          <a:lstStyle>
            <a:lvl1pPr algn="l">
              <a:defRPr sz="300"/>
            </a:lvl1pPr>
          </a:lstStyle>
          <a:p>
            <a:pPr>
              <a:defRPr/>
            </a:pPr>
            <a:endParaRPr lang="en-US"/>
          </a:p>
        </p:txBody>
      </p:sp>
      <p:sp>
        <p:nvSpPr>
          <p:cNvPr id="7" name="Slide Number Placeholder 6"/>
          <p:cNvSpPr>
            <a:spLocks noGrp="1"/>
          </p:cNvSpPr>
          <p:nvPr>
            <p:ph type="sldNum" sz="quarter" idx="5"/>
          </p:nvPr>
        </p:nvSpPr>
        <p:spPr>
          <a:xfrm>
            <a:off x="5265738" y="6659563"/>
            <a:ext cx="4027487" cy="349250"/>
          </a:xfrm>
          <a:prstGeom prst="rect">
            <a:avLst/>
          </a:prstGeom>
        </p:spPr>
        <p:txBody>
          <a:bodyPr vert="horz" lIns="20062" tIns="10031" rIns="20062" bIns="10031" rtlCol="0" anchor="b"/>
          <a:lstStyle>
            <a:lvl1pPr algn="r">
              <a:defRPr sz="300"/>
            </a:lvl1pPr>
          </a:lstStyle>
          <a:p>
            <a:pPr>
              <a:defRPr/>
            </a:pPr>
            <a:fld id="{B4C89677-0636-4F7D-8E45-6997A3D61870}" type="slidenum">
              <a:rPr lang="en-US"/>
              <a:pPr>
                <a:defRPr/>
              </a:pPr>
              <a:t>‹#›</a:t>
            </a:fld>
            <a:endParaRPr lang="en-US"/>
          </a:p>
        </p:txBody>
      </p:sp>
    </p:spTree>
    <p:extLst>
      <p:ext uri="{BB962C8B-B14F-4D97-AF65-F5344CB8AC3E}">
        <p14:creationId xmlns:p14="http://schemas.microsoft.com/office/powerpoint/2010/main" val="25387322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p>
        </p:txBody>
      </p:sp>
      <p:sp>
        <p:nvSpPr>
          <p:cNvPr id="4100" name="Slide Number Placeholder 3"/>
          <p:cNvSpPr>
            <a:spLocks noGrp="1"/>
          </p:cNvSpPr>
          <p:nvPr>
            <p:ph type="sldNum" sz="quarter" idx="5"/>
          </p:nvPr>
        </p:nvSpPr>
        <p:spPr bwMode="auto">
          <a:noFill/>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sz="5400" b="1">
                <a:solidFill>
                  <a:schemeClr val="tx1"/>
                </a:solidFill>
                <a:latin typeface="Times New Roman" pitchFamily="18" charset="0"/>
              </a:defRPr>
            </a:lvl1pPr>
            <a:lvl2pPr marL="742950" indent="-285750">
              <a:defRPr sz="5400" b="1">
                <a:solidFill>
                  <a:schemeClr val="tx1"/>
                </a:solidFill>
                <a:latin typeface="Times New Roman" pitchFamily="18" charset="0"/>
              </a:defRPr>
            </a:lvl2pPr>
            <a:lvl3pPr marL="1143000" indent="-228600">
              <a:defRPr sz="5400" b="1">
                <a:solidFill>
                  <a:schemeClr val="tx1"/>
                </a:solidFill>
                <a:latin typeface="Times New Roman" pitchFamily="18" charset="0"/>
              </a:defRPr>
            </a:lvl3pPr>
            <a:lvl4pPr marL="1600200" indent="-228600">
              <a:defRPr sz="5400" b="1">
                <a:solidFill>
                  <a:schemeClr val="tx1"/>
                </a:solidFill>
                <a:latin typeface="Times New Roman" pitchFamily="18" charset="0"/>
              </a:defRPr>
            </a:lvl4pPr>
            <a:lvl5pPr marL="2057400" indent="-228600">
              <a:defRPr sz="5400" b="1">
                <a:solidFill>
                  <a:schemeClr val="tx1"/>
                </a:solidFill>
                <a:latin typeface="Times New Roman" pitchFamily="18" charset="0"/>
              </a:defRPr>
            </a:lvl5pPr>
            <a:lvl6pPr marL="2514600" indent="-228600" algn="ctr"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eaLnBrk="0" fontAlgn="base" hangingPunct="0">
              <a:lnSpc>
                <a:spcPct val="65000"/>
              </a:lnSpc>
              <a:spcBef>
                <a:spcPct val="50000"/>
              </a:spcBef>
              <a:spcAft>
                <a:spcPct val="0"/>
              </a:spcAft>
              <a:defRPr sz="5400" b="1">
                <a:solidFill>
                  <a:schemeClr val="tx1"/>
                </a:solidFill>
                <a:latin typeface="Times New Roman" pitchFamily="18" charset="0"/>
              </a:defRPr>
            </a:lvl9pPr>
          </a:lstStyle>
          <a:p>
            <a:fld id="{7350F54E-324E-4420-A58C-1451A26E1E91}" type="slidenum">
              <a:rPr lang="en-US" sz="300" smtClean="0"/>
              <a:pPr/>
              <a:t>1</a:t>
            </a:fld>
            <a:endParaRPr lang="en-US" sz="300"/>
          </a:p>
        </p:txBody>
      </p:sp>
    </p:spTree>
    <p:extLst>
      <p:ext uri="{BB962C8B-B14F-4D97-AF65-F5344CB8AC3E}">
        <p14:creationId xmlns:p14="http://schemas.microsoft.com/office/powerpoint/2010/main" val="3565885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2475" y="10226675"/>
            <a:ext cx="37306250" cy="7054850"/>
          </a:xfrm>
        </p:spPr>
        <p:txBody>
          <a:bodyPr/>
          <a:lstStyle/>
          <a:p>
            <a:r>
              <a:rPr lang="en-US"/>
              <a:t>Click to edit Master title style</a:t>
            </a:r>
          </a:p>
        </p:txBody>
      </p:sp>
      <p:sp>
        <p:nvSpPr>
          <p:cNvPr id="3" name="Subtitle 2"/>
          <p:cNvSpPr>
            <a:spLocks noGrp="1"/>
          </p:cNvSpPr>
          <p:nvPr>
            <p:ph type="subTitle" idx="1"/>
          </p:nvPr>
        </p:nvSpPr>
        <p:spPr>
          <a:xfrm>
            <a:off x="6583363" y="18653125"/>
            <a:ext cx="30724475" cy="84137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8CE9746-3E67-4984-B2FE-1AF1BA16340E}" type="slidenum">
              <a:rPr lang="en-US"/>
              <a:pPr>
                <a:defRPr/>
              </a:pPr>
              <a:t>‹#›</a:t>
            </a:fld>
            <a:endParaRPr lang="en-US"/>
          </a:p>
        </p:txBody>
      </p:sp>
    </p:spTree>
    <p:extLst>
      <p:ext uri="{BB962C8B-B14F-4D97-AF65-F5344CB8AC3E}">
        <p14:creationId xmlns:p14="http://schemas.microsoft.com/office/powerpoint/2010/main" val="29381238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67F46AF8-960E-4160-8BB5-686F276EDF71}" type="slidenum">
              <a:rPr lang="en-US"/>
              <a:pPr>
                <a:defRPr/>
              </a:pPr>
              <a:t>‹#›</a:t>
            </a:fld>
            <a:endParaRPr lang="en-US"/>
          </a:p>
        </p:txBody>
      </p:sp>
    </p:spTree>
    <p:extLst>
      <p:ext uri="{BB962C8B-B14F-4D97-AF65-F5344CB8AC3E}">
        <p14:creationId xmlns:p14="http://schemas.microsoft.com/office/powerpoint/2010/main" val="3393104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273750" y="2924175"/>
            <a:ext cx="9326563" cy="263366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290888" y="2924175"/>
            <a:ext cx="27830462" cy="263366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2589B9D-719E-42D8-8020-085B69862EA7}" type="slidenum">
              <a:rPr lang="en-US"/>
              <a:pPr>
                <a:defRPr/>
              </a:pPr>
              <a:t>‹#›</a:t>
            </a:fld>
            <a:endParaRPr lang="en-US"/>
          </a:p>
        </p:txBody>
      </p:sp>
    </p:spTree>
    <p:extLst>
      <p:ext uri="{BB962C8B-B14F-4D97-AF65-F5344CB8AC3E}">
        <p14:creationId xmlns:p14="http://schemas.microsoft.com/office/powerpoint/2010/main" val="428824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1E4A587-5FAF-42E6-BE45-17C25F99A991}" type="slidenum">
              <a:rPr lang="en-US"/>
              <a:pPr>
                <a:defRPr/>
              </a:pPr>
              <a:t>‹#›</a:t>
            </a:fld>
            <a:endParaRPr lang="en-US"/>
          </a:p>
        </p:txBody>
      </p:sp>
    </p:spTree>
    <p:extLst>
      <p:ext uri="{BB962C8B-B14F-4D97-AF65-F5344CB8AC3E}">
        <p14:creationId xmlns:p14="http://schemas.microsoft.com/office/powerpoint/2010/main" val="4036991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0" y="21153438"/>
            <a:ext cx="37307838" cy="653732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3467100" y="13952538"/>
            <a:ext cx="37307838" cy="720090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C188EA6C-4A5C-449A-8168-A4D2F9419EE9}" type="slidenum">
              <a:rPr lang="en-US"/>
              <a:pPr>
                <a:defRPr/>
              </a:pPr>
              <a:t>‹#›</a:t>
            </a:fld>
            <a:endParaRPr lang="en-US"/>
          </a:p>
        </p:txBody>
      </p:sp>
    </p:spTree>
    <p:extLst>
      <p:ext uri="{BB962C8B-B14F-4D97-AF65-F5344CB8AC3E}">
        <p14:creationId xmlns:p14="http://schemas.microsoft.com/office/powerpoint/2010/main" val="34233910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290888" y="9510713"/>
            <a:ext cx="18578512" cy="19750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22021800" y="9510713"/>
            <a:ext cx="18578513" cy="197500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5EB4A3CC-8336-4978-A66C-FB77D18E1F46}" type="slidenum">
              <a:rPr lang="en-US"/>
              <a:pPr>
                <a:defRPr/>
              </a:pPr>
              <a:t>‹#›</a:t>
            </a:fld>
            <a:endParaRPr lang="en-US"/>
          </a:p>
        </p:txBody>
      </p:sp>
    </p:spTree>
    <p:extLst>
      <p:ext uri="{BB962C8B-B14F-4D97-AF65-F5344CB8AC3E}">
        <p14:creationId xmlns:p14="http://schemas.microsoft.com/office/powerpoint/2010/main" val="2745491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7625"/>
            <a:ext cx="3950335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3925" y="7369175"/>
            <a:ext cx="19392900"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193925" y="10439400"/>
            <a:ext cx="19392900"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438" y="7369175"/>
            <a:ext cx="19400837" cy="30702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22296438" y="10439400"/>
            <a:ext cx="19400837" cy="189658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2008A453-5BDB-4A82-A97B-AE3AC9DF93EA}" type="slidenum">
              <a:rPr lang="en-US"/>
              <a:pPr>
                <a:defRPr/>
              </a:pPr>
              <a:t>‹#›</a:t>
            </a:fld>
            <a:endParaRPr lang="en-US"/>
          </a:p>
        </p:txBody>
      </p:sp>
    </p:spTree>
    <p:extLst>
      <p:ext uri="{BB962C8B-B14F-4D97-AF65-F5344CB8AC3E}">
        <p14:creationId xmlns:p14="http://schemas.microsoft.com/office/powerpoint/2010/main" val="21593228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9AE6625C-FC05-44C9-AD1B-5BE1C448AF41}" type="slidenum">
              <a:rPr lang="en-US"/>
              <a:pPr>
                <a:defRPr/>
              </a:pPr>
              <a:t>‹#›</a:t>
            </a:fld>
            <a:endParaRPr lang="en-US"/>
          </a:p>
        </p:txBody>
      </p:sp>
    </p:spTree>
    <p:extLst>
      <p:ext uri="{BB962C8B-B14F-4D97-AF65-F5344CB8AC3E}">
        <p14:creationId xmlns:p14="http://schemas.microsoft.com/office/powerpoint/2010/main" val="7936927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BD0A2B76-BBD0-4131-9F1A-F9B85BA33A5C}" type="slidenum">
              <a:rPr lang="en-US"/>
              <a:pPr>
                <a:defRPr/>
              </a:pPr>
              <a:t>‹#›</a:t>
            </a:fld>
            <a:endParaRPr lang="en-US"/>
          </a:p>
        </p:txBody>
      </p:sp>
    </p:spTree>
    <p:extLst>
      <p:ext uri="{BB962C8B-B14F-4D97-AF65-F5344CB8AC3E}">
        <p14:creationId xmlns:p14="http://schemas.microsoft.com/office/powerpoint/2010/main" val="2691885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3925" y="1311275"/>
            <a:ext cx="14439900" cy="557688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7160875" y="1311275"/>
            <a:ext cx="24536400" cy="280939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3925" y="6888163"/>
            <a:ext cx="14439900" cy="225171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6080D8EB-A991-429A-9F15-1E5050711380}" type="slidenum">
              <a:rPr lang="en-US"/>
              <a:pPr>
                <a:defRPr/>
              </a:pPr>
              <a:t>‹#›</a:t>
            </a:fld>
            <a:endParaRPr lang="en-US"/>
          </a:p>
        </p:txBody>
      </p:sp>
    </p:spTree>
    <p:extLst>
      <p:ext uri="{BB962C8B-B14F-4D97-AF65-F5344CB8AC3E}">
        <p14:creationId xmlns:p14="http://schemas.microsoft.com/office/powerpoint/2010/main" val="3625271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663" y="23042563"/>
            <a:ext cx="26335037" cy="2720975"/>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8602663" y="2941638"/>
            <a:ext cx="26335037" cy="197500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8602663" y="25763538"/>
            <a:ext cx="26335037" cy="386238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766D1F85-FC8E-4B63-A86C-FC56C2C366AD}" type="slidenum">
              <a:rPr lang="en-US"/>
              <a:pPr>
                <a:defRPr/>
              </a:pPr>
              <a:t>‹#›</a:t>
            </a:fld>
            <a:endParaRPr lang="en-US"/>
          </a:p>
        </p:txBody>
      </p:sp>
    </p:spTree>
    <p:extLst>
      <p:ext uri="{BB962C8B-B14F-4D97-AF65-F5344CB8AC3E}">
        <p14:creationId xmlns:p14="http://schemas.microsoft.com/office/powerpoint/2010/main" val="3024119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50" name="Rectangle 2"/>
          <p:cNvSpPr>
            <a:spLocks noGrp="1" noChangeArrowheads="1"/>
          </p:cNvSpPr>
          <p:nvPr>
            <p:ph type="title"/>
          </p:nvPr>
        </p:nvSpPr>
        <p:spPr bwMode="auto">
          <a:xfrm>
            <a:off x="3290888" y="2924175"/>
            <a:ext cx="37309425" cy="5486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438884" tIns="219442" rIns="438884" bIns="219442" numCol="1" anchor="ctr" anchorCtr="0" compatLnSpc="1">
            <a:prstTxWarp prst="textNoShape">
              <a:avLst/>
            </a:prstTxWarp>
          </a:bodyPr>
          <a:lstStyle/>
          <a:p>
            <a:pPr lvl="0"/>
            <a:r>
              <a:rPr lang="en-US"/>
              <a:t>Click to edit Master title style</a:t>
            </a:r>
          </a:p>
        </p:txBody>
      </p:sp>
      <p:sp>
        <p:nvSpPr>
          <p:cNvPr id="2051" name="Rectangle 3"/>
          <p:cNvSpPr>
            <a:spLocks noGrp="1" noChangeArrowheads="1"/>
          </p:cNvSpPr>
          <p:nvPr>
            <p:ph type="body" idx="1"/>
          </p:nvPr>
        </p:nvSpPr>
        <p:spPr bwMode="auto">
          <a:xfrm>
            <a:off x="3290888" y="9510713"/>
            <a:ext cx="37309425" cy="197500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438884" tIns="219442" rIns="438884" bIns="219442"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Rectangle 4"/>
          <p:cNvSpPr>
            <a:spLocks noGrp="1" noChangeArrowheads="1"/>
          </p:cNvSpPr>
          <p:nvPr>
            <p:ph type="dt" sz="half" idx="2"/>
          </p:nvPr>
        </p:nvSpPr>
        <p:spPr bwMode="auto">
          <a:xfrm>
            <a:off x="3290888" y="29994225"/>
            <a:ext cx="9144000" cy="2190750"/>
          </a:xfrm>
          <a:prstGeom prst="rect">
            <a:avLst/>
          </a:prstGeom>
          <a:noFill/>
          <a:ln w="9525">
            <a:noFill/>
            <a:miter lim="800000"/>
            <a:headEnd/>
            <a:tailEnd/>
          </a:ln>
          <a:effectLst/>
        </p:spPr>
        <p:txBody>
          <a:bodyPr vert="horz" wrap="square" lIns="438884" tIns="219442" rIns="438884" bIns="219442" numCol="1" anchor="t" anchorCtr="0" compatLnSpc="1">
            <a:prstTxWarp prst="textNoShape">
              <a:avLst/>
            </a:prstTxWarp>
          </a:bodyPr>
          <a:lstStyle>
            <a:lvl1pPr algn="l">
              <a:lnSpc>
                <a:spcPct val="100000"/>
              </a:lnSpc>
              <a:spcBef>
                <a:spcPct val="0"/>
              </a:spcBef>
              <a:defRPr sz="6700" b="0"/>
            </a:lvl1pPr>
          </a:lstStyle>
          <a:p>
            <a:pPr>
              <a:defRPr/>
            </a:pPr>
            <a:endParaRPr lang="en-US"/>
          </a:p>
        </p:txBody>
      </p:sp>
      <p:sp>
        <p:nvSpPr>
          <p:cNvPr id="1029" name="Rectangle 5"/>
          <p:cNvSpPr>
            <a:spLocks noGrp="1" noChangeArrowheads="1"/>
          </p:cNvSpPr>
          <p:nvPr>
            <p:ph type="ftr" sz="quarter" idx="3"/>
          </p:nvPr>
        </p:nvSpPr>
        <p:spPr bwMode="auto">
          <a:xfrm>
            <a:off x="14997113" y="29994225"/>
            <a:ext cx="13896975" cy="2190750"/>
          </a:xfrm>
          <a:prstGeom prst="rect">
            <a:avLst/>
          </a:prstGeom>
          <a:noFill/>
          <a:ln w="9525">
            <a:noFill/>
            <a:miter lim="800000"/>
            <a:headEnd/>
            <a:tailEnd/>
          </a:ln>
          <a:effectLst/>
        </p:spPr>
        <p:txBody>
          <a:bodyPr vert="horz" wrap="square" lIns="438884" tIns="219442" rIns="438884" bIns="219442" numCol="1" anchor="t" anchorCtr="0" compatLnSpc="1">
            <a:prstTxWarp prst="textNoShape">
              <a:avLst/>
            </a:prstTxWarp>
          </a:bodyPr>
          <a:lstStyle>
            <a:lvl1pPr>
              <a:lnSpc>
                <a:spcPct val="100000"/>
              </a:lnSpc>
              <a:spcBef>
                <a:spcPct val="0"/>
              </a:spcBef>
              <a:defRPr sz="6700" b="0"/>
            </a:lvl1pPr>
          </a:lstStyle>
          <a:p>
            <a:pPr>
              <a:defRPr/>
            </a:pPr>
            <a:endParaRPr lang="en-US"/>
          </a:p>
        </p:txBody>
      </p:sp>
      <p:sp>
        <p:nvSpPr>
          <p:cNvPr id="1030" name="Rectangle 6"/>
          <p:cNvSpPr>
            <a:spLocks noGrp="1" noChangeArrowheads="1"/>
          </p:cNvSpPr>
          <p:nvPr>
            <p:ph type="sldNum" sz="quarter" idx="4"/>
          </p:nvPr>
        </p:nvSpPr>
        <p:spPr bwMode="auto">
          <a:xfrm>
            <a:off x="31456313" y="29994225"/>
            <a:ext cx="9144000" cy="2190750"/>
          </a:xfrm>
          <a:prstGeom prst="rect">
            <a:avLst/>
          </a:prstGeom>
          <a:noFill/>
          <a:ln w="9525">
            <a:noFill/>
            <a:miter lim="800000"/>
            <a:headEnd/>
            <a:tailEnd/>
          </a:ln>
          <a:effectLst/>
        </p:spPr>
        <p:txBody>
          <a:bodyPr vert="horz" wrap="square" lIns="438884" tIns="219442" rIns="438884" bIns="219442" numCol="1" anchor="t" anchorCtr="0" compatLnSpc="1">
            <a:prstTxWarp prst="textNoShape">
              <a:avLst/>
            </a:prstTxWarp>
          </a:bodyPr>
          <a:lstStyle>
            <a:lvl1pPr algn="r">
              <a:lnSpc>
                <a:spcPct val="100000"/>
              </a:lnSpc>
              <a:spcBef>
                <a:spcPct val="0"/>
              </a:spcBef>
              <a:defRPr sz="6700" b="0"/>
            </a:lvl1pPr>
          </a:lstStyle>
          <a:p>
            <a:pPr>
              <a:defRPr/>
            </a:pPr>
            <a:fld id="{3288BF25-8EA1-41D0-B1F3-352926037513}"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387850" rtl="0" eaLnBrk="0" fontAlgn="base" hangingPunct="0">
        <a:spcBef>
          <a:spcPct val="0"/>
        </a:spcBef>
        <a:spcAft>
          <a:spcPct val="0"/>
        </a:spcAft>
        <a:defRPr sz="21000">
          <a:solidFill>
            <a:schemeClr val="tx2"/>
          </a:solidFill>
          <a:latin typeface="+mj-lt"/>
          <a:ea typeface="+mj-ea"/>
          <a:cs typeface="+mj-cs"/>
        </a:defRPr>
      </a:lvl1pPr>
      <a:lvl2pPr algn="ctr" defTabSz="4387850" rtl="0" eaLnBrk="0" fontAlgn="base" hangingPunct="0">
        <a:spcBef>
          <a:spcPct val="0"/>
        </a:spcBef>
        <a:spcAft>
          <a:spcPct val="0"/>
        </a:spcAft>
        <a:defRPr sz="21000">
          <a:solidFill>
            <a:schemeClr val="tx2"/>
          </a:solidFill>
          <a:latin typeface="Times New Roman" pitchFamily="18" charset="0"/>
        </a:defRPr>
      </a:lvl2pPr>
      <a:lvl3pPr algn="ctr" defTabSz="4387850" rtl="0" eaLnBrk="0" fontAlgn="base" hangingPunct="0">
        <a:spcBef>
          <a:spcPct val="0"/>
        </a:spcBef>
        <a:spcAft>
          <a:spcPct val="0"/>
        </a:spcAft>
        <a:defRPr sz="21000">
          <a:solidFill>
            <a:schemeClr val="tx2"/>
          </a:solidFill>
          <a:latin typeface="Times New Roman" pitchFamily="18" charset="0"/>
        </a:defRPr>
      </a:lvl3pPr>
      <a:lvl4pPr algn="ctr" defTabSz="4387850" rtl="0" eaLnBrk="0" fontAlgn="base" hangingPunct="0">
        <a:spcBef>
          <a:spcPct val="0"/>
        </a:spcBef>
        <a:spcAft>
          <a:spcPct val="0"/>
        </a:spcAft>
        <a:defRPr sz="21000">
          <a:solidFill>
            <a:schemeClr val="tx2"/>
          </a:solidFill>
          <a:latin typeface="Times New Roman" pitchFamily="18" charset="0"/>
        </a:defRPr>
      </a:lvl4pPr>
      <a:lvl5pPr algn="ctr" defTabSz="4387850" rtl="0" eaLnBrk="0" fontAlgn="base" hangingPunct="0">
        <a:spcBef>
          <a:spcPct val="0"/>
        </a:spcBef>
        <a:spcAft>
          <a:spcPct val="0"/>
        </a:spcAft>
        <a:defRPr sz="21000">
          <a:solidFill>
            <a:schemeClr val="tx2"/>
          </a:solidFill>
          <a:latin typeface="Times New Roman" pitchFamily="18" charset="0"/>
        </a:defRPr>
      </a:lvl5pPr>
      <a:lvl6pPr marL="457200" algn="ctr" defTabSz="4387850" rtl="0" eaLnBrk="0" fontAlgn="base" hangingPunct="0">
        <a:spcBef>
          <a:spcPct val="0"/>
        </a:spcBef>
        <a:spcAft>
          <a:spcPct val="0"/>
        </a:spcAft>
        <a:defRPr sz="21000">
          <a:solidFill>
            <a:schemeClr val="tx2"/>
          </a:solidFill>
          <a:latin typeface="Times New Roman" pitchFamily="18" charset="0"/>
        </a:defRPr>
      </a:lvl6pPr>
      <a:lvl7pPr marL="914400" algn="ctr" defTabSz="4387850" rtl="0" eaLnBrk="0" fontAlgn="base" hangingPunct="0">
        <a:spcBef>
          <a:spcPct val="0"/>
        </a:spcBef>
        <a:spcAft>
          <a:spcPct val="0"/>
        </a:spcAft>
        <a:defRPr sz="21000">
          <a:solidFill>
            <a:schemeClr val="tx2"/>
          </a:solidFill>
          <a:latin typeface="Times New Roman" pitchFamily="18" charset="0"/>
        </a:defRPr>
      </a:lvl7pPr>
      <a:lvl8pPr marL="1371600" algn="ctr" defTabSz="4387850" rtl="0" eaLnBrk="0" fontAlgn="base" hangingPunct="0">
        <a:spcBef>
          <a:spcPct val="0"/>
        </a:spcBef>
        <a:spcAft>
          <a:spcPct val="0"/>
        </a:spcAft>
        <a:defRPr sz="21000">
          <a:solidFill>
            <a:schemeClr val="tx2"/>
          </a:solidFill>
          <a:latin typeface="Times New Roman" pitchFamily="18" charset="0"/>
        </a:defRPr>
      </a:lvl8pPr>
      <a:lvl9pPr marL="1828800" algn="ctr" defTabSz="4387850" rtl="0" eaLnBrk="0" fontAlgn="base" hangingPunct="0">
        <a:spcBef>
          <a:spcPct val="0"/>
        </a:spcBef>
        <a:spcAft>
          <a:spcPct val="0"/>
        </a:spcAft>
        <a:defRPr sz="21000">
          <a:solidFill>
            <a:schemeClr val="tx2"/>
          </a:solidFill>
          <a:latin typeface="Times New Roman" pitchFamily="18" charset="0"/>
        </a:defRPr>
      </a:lvl9pPr>
    </p:titleStyle>
    <p:bodyStyle>
      <a:lvl1pPr marL="1647825" indent="-1647825" algn="l" defTabSz="4387850" rtl="0" eaLnBrk="0" fontAlgn="base" hangingPunct="0">
        <a:spcBef>
          <a:spcPct val="20000"/>
        </a:spcBef>
        <a:spcAft>
          <a:spcPct val="0"/>
        </a:spcAft>
        <a:buChar char="•"/>
        <a:defRPr sz="15300">
          <a:solidFill>
            <a:schemeClr val="tx1"/>
          </a:solidFill>
          <a:latin typeface="+mn-lt"/>
          <a:ea typeface="+mn-ea"/>
          <a:cs typeface="+mn-cs"/>
        </a:defRPr>
      </a:lvl1pPr>
      <a:lvl2pPr marL="3565525" indent="-1370013" algn="l" defTabSz="4387850" rtl="0" eaLnBrk="0" fontAlgn="base" hangingPunct="0">
        <a:spcBef>
          <a:spcPct val="20000"/>
        </a:spcBef>
        <a:spcAft>
          <a:spcPct val="0"/>
        </a:spcAft>
        <a:buChar char="–"/>
        <a:defRPr sz="13300">
          <a:solidFill>
            <a:schemeClr val="tx1"/>
          </a:solidFill>
          <a:latin typeface="+mn-lt"/>
        </a:defRPr>
      </a:lvl2pPr>
      <a:lvl3pPr marL="5486400" indent="-1098550" algn="l" defTabSz="4387850" rtl="0" eaLnBrk="0" fontAlgn="base" hangingPunct="0">
        <a:spcBef>
          <a:spcPct val="20000"/>
        </a:spcBef>
        <a:spcAft>
          <a:spcPct val="0"/>
        </a:spcAft>
        <a:buChar char="•"/>
        <a:defRPr sz="11600">
          <a:solidFill>
            <a:schemeClr val="tx1"/>
          </a:solidFill>
          <a:latin typeface="+mn-lt"/>
        </a:defRPr>
      </a:lvl3pPr>
      <a:lvl4pPr marL="7678738" indent="-1093788" algn="l" defTabSz="4387850" rtl="0" eaLnBrk="0" fontAlgn="base" hangingPunct="0">
        <a:spcBef>
          <a:spcPct val="20000"/>
        </a:spcBef>
        <a:spcAft>
          <a:spcPct val="0"/>
        </a:spcAft>
        <a:buChar char="–"/>
        <a:defRPr sz="9600">
          <a:solidFill>
            <a:schemeClr val="tx1"/>
          </a:solidFill>
          <a:latin typeface="+mn-lt"/>
        </a:defRPr>
      </a:lvl4pPr>
      <a:lvl5pPr marL="9875838" indent="-1098550" algn="l" defTabSz="4387850" rtl="0" eaLnBrk="0" fontAlgn="base" hangingPunct="0">
        <a:spcBef>
          <a:spcPct val="20000"/>
        </a:spcBef>
        <a:spcAft>
          <a:spcPct val="0"/>
        </a:spcAft>
        <a:buChar char="»"/>
        <a:defRPr sz="9600">
          <a:solidFill>
            <a:schemeClr val="tx1"/>
          </a:solidFill>
          <a:latin typeface="+mn-lt"/>
        </a:defRPr>
      </a:lvl5pPr>
      <a:lvl6pPr marL="10333038" indent="-1098550" algn="l" defTabSz="4387850" rtl="0" eaLnBrk="0" fontAlgn="base" hangingPunct="0">
        <a:spcBef>
          <a:spcPct val="20000"/>
        </a:spcBef>
        <a:spcAft>
          <a:spcPct val="0"/>
        </a:spcAft>
        <a:buChar char="»"/>
        <a:defRPr sz="9600">
          <a:solidFill>
            <a:schemeClr val="tx1"/>
          </a:solidFill>
          <a:latin typeface="+mn-lt"/>
        </a:defRPr>
      </a:lvl6pPr>
      <a:lvl7pPr marL="10790238" indent="-1098550" algn="l" defTabSz="4387850" rtl="0" eaLnBrk="0" fontAlgn="base" hangingPunct="0">
        <a:spcBef>
          <a:spcPct val="20000"/>
        </a:spcBef>
        <a:spcAft>
          <a:spcPct val="0"/>
        </a:spcAft>
        <a:buChar char="»"/>
        <a:defRPr sz="9600">
          <a:solidFill>
            <a:schemeClr val="tx1"/>
          </a:solidFill>
          <a:latin typeface="+mn-lt"/>
        </a:defRPr>
      </a:lvl7pPr>
      <a:lvl8pPr marL="11247438" indent="-1098550" algn="l" defTabSz="4387850" rtl="0" eaLnBrk="0" fontAlgn="base" hangingPunct="0">
        <a:spcBef>
          <a:spcPct val="20000"/>
        </a:spcBef>
        <a:spcAft>
          <a:spcPct val="0"/>
        </a:spcAft>
        <a:buChar char="»"/>
        <a:defRPr sz="9600">
          <a:solidFill>
            <a:schemeClr val="tx1"/>
          </a:solidFill>
          <a:latin typeface="+mn-lt"/>
        </a:defRPr>
      </a:lvl8pPr>
      <a:lvl9pPr marL="11704638" indent="-1098550" algn="l" defTabSz="4387850" rtl="0" eaLnBrk="0" fontAlgn="base" hangingPunct="0">
        <a:spcBef>
          <a:spcPct val="20000"/>
        </a:spcBef>
        <a:spcAft>
          <a:spcPct val="0"/>
        </a:spcAft>
        <a:buChar char="»"/>
        <a:defRPr sz="96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www.columbia.edu/~cs2035/courses/ieor6614.S16/GolinAssignmentNotes.pdf" TargetMode="External"/><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A diagram of a graph&#10;&#10;AI-generated content may be incorrect.">
            <a:extLst>
              <a:ext uri="{FF2B5EF4-FFF2-40B4-BE49-F238E27FC236}">
                <a16:creationId xmlns:a16="http://schemas.microsoft.com/office/drawing/2014/main" id="{7DFE8375-130F-80E7-4065-F69BEADB2A39}"/>
              </a:ext>
            </a:extLst>
          </p:cNvPr>
          <p:cNvPicPr>
            <a:picLocks noChangeAspect="1"/>
          </p:cNvPicPr>
          <p:nvPr/>
        </p:nvPicPr>
        <p:blipFill>
          <a:blip r:embed="rId3"/>
          <a:stretch>
            <a:fillRect/>
          </a:stretch>
        </p:blipFill>
        <p:spPr>
          <a:xfrm>
            <a:off x="12298271" y="4186842"/>
            <a:ext cx="8681554" cy="8582220"/>
          </a:xfrm>
          <a:prstGeom prst="rect">
            <a:avLst/>
          </a:prstGeom>
        </p:spPr>
      </p:pic>
      <p:sp>
        <p:nvSpPr>
          <p:cNvPr id="1033" name="Rectangle 51"/>
          <p:cNvSpPr>
            <a:spLocks noChangeArrowheads="1"/>
          </p:cNvSpPr>
          <p:nvPr/>
        </p:nvSpPr>
        <p:spPr bwMode="auto">
          <a:xfrm>
            <a:off x="2147483647" y="2147483647"/>
            <a:ext cx="2147482688" cy="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25903" tIns="112951" rIns="225903" bIns="112951">
            <a:spAutoFit/>
          </a:bodyPr>
          <a:lstStyle/>
          <a:p>
            <a:pPr algn="l" defTabSz="2259013">
              <a:lnSpc>
                <a:spcPct val="100000"/>
              </a:lnSpc>
              <a:spcBef>
                <a:spcPct val="0"/>
              </a:spcBef>
            </a:pPr>
            <a:r>
              <a:rPr lang="en-US" sz="7700" b="0"/>
              <a:t> </a:t>
            </a:r>
            <a:endParaRPr lang="en-US" sz="5900" b="0"/>
          </a:p>
        </p:txBody>
      </p:sp>
      <p:sp>
        <p:nvSpPr>
          <p:cNvPr id="1036" name="Text Box 89"/>
          <p:cNvSpPr txBox="1">
            <a:spLocks noChangeArrowheads="1"/>
          </p:cNvSpPr>
          <p:nvPr/>
        </p:nvSpPr>
        <p:spPr bwMode="auto">
          <a:xfrm>
            <a:off x="18619788" y="1143000"/>
            <a:ext cx="6318250" cy="76041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lIns="225903" tIns="112951" rIns="225903" bIns="112951">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endParaRPr lang="en-US"/>
          </a:p>
        </p:txBody>
      </p:sp>
      <p:sp>
        <p:nvSpPr>
          <p:cNvPr id="1037" name="Rectangle 90"/>
          <p:cNvSpPr>
            <a:spLocks noChangeArrowheads="1"/>
          </p:cNvSpPr>
          <p:nvPr/>
        </p:nvSpPr>
        <p:spPr bwMode="auto">
          <a:xfrm>
            <a:off x="9525000" y="275511"/>
            <a:ext cx="25151556" cy="3048000"/>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lIns="225903" tIns="112951" rIns="225903" bIns="112951" anchor="ctr">
            <a:noAutofit/>
          </a:bodyPr>
          <a:lstStyle/>
          <a:p>
            <a:pPr defTabSz="2259013">
              <a:lnSpc>
                <a:spcPct val="100000"/>
              </a:lnSpc>
              <a:spcBef>
                <a:spcPts val="0"/>
              </a:spcBef>
            </a:pPr>
            <a:r>
              <a:rPr lang="en-US" sz="7200" b="0">
                <a:latin typeface="Times New Roman"/>
                <a:cs typeface="Times New Roman"/>
              </a:rPr>
              <a:t>Matching Algorithm for More Effective Class-Faculty Pairings </a:t>
            </a:r>
            <a:endParaRPr lang="en-US" sz="7200" b="0">
              <a:cs typeface="Times New Roman"/>
            </a:endParaRPr>
          </a:p>
          <a:p>
            <a:pPr defTabSz="2259013">
              <a:lnSpc>
                <a:spcPct val="100000"/>
              </a:lnSpc>
              <a:spcBef>
                <a:spcPts val="0"/>
              </a:spcBef>
            </a:pPr>
            <a:r>
              <a:rPr lang="en-US" sz="5900" b="0">
                <a:latin typeface="Times New Roman"/>
                <a:cs typeface="Times New Roman"/>
              </a:rPr>
              <a:t>Liz Ragsdale – May 2025 &amp; Ramya Madhuri </a:t>
            </a:r>
            <a:r>
              <a:rPr lang="en-US" sz="5900" b="0" err="1">
                <a:latin typeface="Times New Roman"/>
                <a:cs typeface="Times New Roman"/>
              </a:rPr>
              <a:t>Narapureddy</a:t>
            </a:r>
            <a:r>
              <a:rPr lang="en-US" sz="5900" b="0">
                <a:latin typeface="Times New Roman"/>
                <a:cs typeface="Times New Roman"/>
              </a:rPr>
              <a:t> – December 2026 with Dr. Joseph DeMaio </a:t>
            </a:r>
          </a:p>
        </p:txBody>
      </p:sp>
      <p:grpSp>
        <p:nvGrpSpPr>
          <p:cNvPr id="13" name="Group 12"/>
          <p:cNvGrpSpPr/>
          <p:nvPr/>
        </p:nvGrpSpPr>
        <p:grpSpPr>
          <a:xfrm>
            <a:off x="57579" y="11979366"/>
            <a:ext cx="11682720" cy="21110452"/>
            <a:chOff x="419366" y="11912808"/>
            <a:chExt cx="11315918" cy="21110452"/>
          </a:xfrm>
        </p:grpSpPr>
        <p:sp>
          <p:nvSpPr>
            <p:cNvPr id="1031" name="Text Box 15"/>
            <p:cNvSpPr txBox="1">
              <a:spLocks noChangeArrowheads="1"/>
            </p:cNvSpPr>
            <p:nvPr/>
          </p:nvSpPr>
          <p:spPr bwMode="auto">
            <a:xfrm>
              <a:off x="419366" y="11912808"/>
              <a:ext cx="11245267" cy="954461"/>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square" lIns="225903" tIns="112951" rIns="225903" bIns="112951" anchor="ctr">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pPr>
                <a:lnSpc>
                  <a:spcPct val="80000"/>
                </a:lnSpc>
              </a:pPr>
              <a:r>
                <a:rPr lang="en-US" sz="5900"/>
                <a:t>METHODS</a:t>
              </a:r>
            </a:p>
          </p:txBody>
        </p:sp>
        <p:sp>
          <p:nvSpPr>
            <p:cNvPr id="28" name="TextBox 27"/>
            <p:cNvSpPr txBox="1"/>
            <p:nvPr/>
          </p:nvSpPr>
          <p:spPr>
            <a:xfrm>
              <a:off x="450603" y="12937579"/>
              <a:ext cx="11284681" cy="20085681"/>
            </a:xfrm>
            <a:prstGeom prst="rect">
              <a:avLst/>
            </a:prstGeom>
            <a:noFill/>
          </p:spPr>
          <p:txBody>
            <a:bodyPr wrap="square" lIns="91440" tIns="45720" rIns="91440" bIns="45720" rtlCol="0" anchor="t">
              <a:spAutoFit/>
            </a:bodyPr>
            <a:lstStyle/>
            <a:p>
              <a:pPr algn="just">
                <a:lnSpc>
                  <a:spcPct val="100000"/>
                </a:lnSpc>
              </a:pPr>
              <a:r>
                <a:rPr lang="en-US" sz="3600" b="0">
                  <a:latin typeface="Times New Roman"/>
                  <a:cs typeface="Times New Roman"/>
                </a:rPr>
                <a:t>  Our dataset for the project used the Kennesaw State University school of computer science as the sample group. Using course and faculty information from the past 3 years to form a dataset of each professor’s past teaching history and the number of times they taught each course. This data was assembled alongside lists of the Spring 2025 course offerings and computer science faculty teaching at least one course for the semester. Courses not offered and past faculty who are not available in spring 2025 were filtered out while any faculty or courses that were new were included, but had no prior experience listed. </a:t>
              </a:r>
              <a:endParaRPr lang="en-US" sz="3600">
                <a:cs typeface="Times New Roman" pitchFamily="18" charset="0"/>
              </a:endParaRPr>
            </a:p>
            <a:p>
              <a:pPr algn="just">
                <a:lnSpc>
                  <a:spcPct val="100000"/>
                </a:lnSpc>
              </a:pPr>
              <a:r>
                <a:rPr lang="en-US" sz="3600" b="0">
                  <a:latin typeface="Times New Roman"/>
                  <a:cs typeface="Times New Roman"/>
                </a:rPr>
                <a:t>  Data in graph theory is conveyed mainly by edges which connect nodes and together form graphs. A bipartite graph occurs when the nodes are sorted into two subsets that do not have edges within each subset, like faculty and courses. These graphs are referred to as complete when there is an edge to every possible pairing of nodes. Edges can also be weighted to indicate the value of an edge. In our data this is represented as a faculty’s past teaching experience with a course. The prior semester data used was to create a complete bipartite weighted graph, as every professor of computer science is capable of teaching any course, but their past experience differs. </a:t>
              </a:r>
            </a:p>
            <a:p>
              <a:pPr algn="just">
                <a:lnSpc>
                  <a:spcPct val="100000"/>
                </a:lnSpc>
              </a:pPr>
              <a:r>
                <a:rPr lang="en-US" sz="3600" b="0">
                  <a:latin typeface="Times New Roman"/>
                  <a:cs typeface="Times New Roman"/>
                </a:rPr>
                <a:t> Faculty to course assignment is done through creation of a maximum matching, which ensured every course had a match. To fit our data for this purpose, each section of a class offered became a different node in the course subset with identical weights to other sections. Additionally, professors teach multiple classes a semester, which resulted in each professor being listed 3 times within the graph to be assigned to multiple courses. We used a linear sum assignment algorithm, which considered the edge weights and produced an output where the maximum possible teaching experience is being taken advantage of from the possible pairings. </a:t>
              </a:r>
            </a:p>
          </p:txBody>
        </p:sp>
      </p:grpSp>
      <p:grpSp>
        <p:nvGrpSpPr>
          <p:cNvPr id="12" name="Group 11"/>
          <p:cNvGrpSpPr/>
          <p:nvPr/>
        </p:nvGrpSpPr>
        <p:grpSpPr>
          <a:xfrm>
            <a:off x="122206" y="3597983"/>
            <a:ext cx="11647451" cy="9655973"/>
            <a:chOff x="363773" y="3815875"/>
            <a:chExt cx="11628841" cy="9821590"/>
          </a:xfrm>
        </p:grpSpPr>
        <p:sp>
          <p:nvSpPr>
            <p:cNvPr id="48" name="TextBox 47"/>
            <p:cNvSpPr txBox="1"/>
            <p:nvPr/>
          </p:nvSpPr>
          <p:spPr>
            <a:xfrm>
              <a:off x="388299" y="4840606"/>
              <a:ext cx="11604315" cy="8796859"/>
            </a:xfrm>
            <a:prstGeom prst="rect">
              <a:avLst/>
            </a:prstGeom>
            <a:noFill/>
          </p:spPr>
          <p:txBody>
            <a:bodyPr wrap="square" lIns="91440" tIns="45720" rIns="91440" bIns="45720" rtlCol="0" anchor="t">
              <a:spAutoFit/>
            </a:bodyPr>
            <a:lstStyle/>
            <a:p>
              <a:pPr algn="just">
                <a:lnSpc>
                  <a:spcPct val="100000"/>
                </a:lnSpc>
              </a:pPr>
              <a:r>
                <a:rPr lang="en-US" sz="3600" b="0">
                  <a:latin typeface="Times New Roman"/>
                  <a:cs typeface="Times New Roman"/>
                </a:rPr>
                <a:t> Assigning faculty to courses is a crucial part of academic planning, as both parts are needed to run a class. However, other factors limit the pairings, such as faculty workloads, and changes in student population affecting the number of needed courses, which makes forming a cohesive schedule more difficult. Faculty availability and course demands change from semester to semester, creating problems for anyone hoping they could just use last semesters schedule. Using graph theory, this project aimed to create a scheduling solution that utilizes past schedule data to algorithmically assign faculty to courses with the goal of offering a solution that could improve scheduling efficiency and reduce manual effort when making scheduling decisions.</a:t>
              </a:r>
              <a:endParaRPr lang="en-US" sz="3600" b="0">
                <a:cs typeface="Times New Roman"/>
              </a:endParaRPr>
            </a:p>
            <a:p>
              <a:pPr algn="l">
                <a:lnSpc>
                  <a:spcPct val="100000"/>
                </a:lnSpc>
              </a:pPr>
              <a:endParaRPr lang="en-US" sz="3600" b="0">
                <a:latin typeface="Times New Roman"/>
                <a:cs typeface="Times New Roman"/>
              </a:endParaRPr>
            </a:p>
            <a:p>
              <a:pPr algn="l">
                <a:lnSpc>
                  <a:spcPct val="100000"/>
                </a:lnSpc>
                <a:spcBef>
                  <a:spcPts val="0"/>
                </a:spcBef>
              </a:pPr>
              <a:endParaRPr lang="en-US" sz="3400" b="0">
                <a:cs typeface="Times New Roman"/>
              </a:endParaRPr>
            </a:p>
          </p:txBody>
        </p:sp>
        <p:sp>
          <p:nvSpPr>
            <p:cNvPr id="1030" name="Text Box 12"/>
            <p:cNvSpPr txBox="1">
              <a:spLocks noChangeArrowheads="1"/>
            </p:cNvSpPr>
            <p:nvPr/>
          </p:nvSpPr>
          <p:spPr bwMode="auto">
            <a:xfrm>
              <a:off x="363773" y="3815875"/>
              <a:ext cx="11610366" cy="984726"/>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square" lIns="225903" tIns="112951" rIns="225903" bIns="112951" anchor="ctr">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pPr>
                <a:lnSpc>
                  <a:spcPct val="80000"/>
                </a:lnSpc>
              </a:pPr>
              <a:r>
                <a:rPr lang="en-US" sz="5900"/>
                <a:t>INTRODUCTION</a:t>
              </a:r>
            </a:p>
          </p:txBody>
        </p:sp>
      </p:grpSp>
      <p:sp>
        <p:nvSpPr>
          <p:cNvPr id="50" name="TextBox 49"/>
          <p:cNvSpPr txBox="1"/>
          <p:nvPr/>
        </p:nvSpPr>
        <p:spPr>
          <a:xfrm>
            <a:off x="32997475" y="14508069"/>
            <a:ext cx="10744200" cy="615553"/>
          </a:xfrm>
          <a:prstGeom prst="rect">
            <a:avLst/>
          </a:prstGeom>
          <a:noFill/>
        </p:spPr>
        <p:txBody>
          <a:bodyPr wrap="square" lIns="91440" tIns="45720" rIns="91440" bIns="45720" rtlCol="0" anchor="t">
            <a:spAutoFit/>
          </a:bodyPr>
          <a:lstStyle/>
          <a:p>
            <a:pPr algn="l">
              <a:lnSpc>
                <a:spcPct val="100000"/>
              </a:lnSpc>
              <a:spcBef>
                <a:spcPts val="0"/>
              </a:spcBef>
            </a:pPr>
            <a:endParaRPr lang="en-US" sz="3400" u="sng">
              <a:cs typeface="Times New Roman"/>
            </a:endParaRPr>
          </a:p>
        </p:txBody>
      </p:sp>
      <p:grpSp>
        <p:nvGrpSpPr>
          <p:cNvPr id="14" name="Group 13"/>
          <p:cNvGrpSpPr/>
          <p:nvPr/>
        </p:nvGrpSpPr>
        <p:grpSpPr>
          <a:xfrm>
            <a:off x="32530211" y="3600033"/>
            <a:ext cx="11161850" cy="9893285"/>
            <a:chOff x="457200" y="23112984"/>
            <a:chExt cx="11161850" cy="9893285"/>
          </a:xfrm>
        </p:grpSpPr>
        <p:sp>
          <p:nvSpPr>
            <p:cNvPr id="27" name="Text Box 18"/>
            <p:cNvSpPr txBox="1">
              <a:spLocks noChangeArrowheads="1"/>
            </p:cNvSpPr>
            <p:nvPr/>
          </p:nvSpPr>
          <p:spPr bwMode="auto">
            <a:xfrm>
              <a:off x="807720" y="23112984"/>
              <a:ext cx="10811330" cy="984726"/>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square" lIns="225903" tIns="112951" rIns="225903" bIns="112951" anchor="ctr">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pPr>
                <a:lnSpc>
                  <a:spcPct val="80000"/>
                </a:lnSpc>
              </a:pPr>
              <a:r>
                <a:rPr lang="en-US" sz="5900"/>
                <a:t>RESULTS</a:t>
              </a:r>
            </a:p>
          </p:txBody>
        </p:sp>
        <p:sp>
          <p:nvSpPr>
            <p:cNvPr id="2" name="TextBox 1"/>
            <p:cNvSpPr txBox="1"/>
            <p:nvPr/>
          </p:nvSpPr>
          <p:spPr>
            <a:xfrm>
              <a:off x="457200" y="24388525"/>
              <a:ext cx="10820400" cy="8617744"/>
            </a:xfrm>
            <a:prstGeom prst="rect">
              <a:avLst/>
            </a:prstGeom>
            <a:noFill/>
          </p:spPr>
          <p:txBody>
            <a:bodyPr wrap="square" lIns="91440" tIns="45720" rIns="91440" bIns="45720" rtlCol="0" anchor="t">
              <a:spAutoFit/>
            </a:bodyPr>
            <a:lstStyle/>
            <a:p>
              <a:pPr lvl="1" algn="just">
                <a:lnSpc>
                  <a:spcPct val="100000"/>
                </a:lnSpc>
                <a:buFont typeface="Courier New"/>
                <a:buChar char="o"/>
              </a:pPr>
              <a:r>
                <a:rPr lang="en-US" sz="4000" b="0">
                  <a:latin typeface="Times New Roman"/>
                  <a:cs typeface="Times New Roman"/>
                </a:rPr>
                <a:t> The output of the algorithm resulted in 123 course section assignments across 41 faculty members in the KSU School of Computer Science. </a:t>
              </a:r>
              <a:endParaRPr lang="en-US" sz="4000">
                <a:cs typeface="Times New Roman" pitchFamily="18" charset="0"/>
              </a:endParaRPr>
            </a:p>
            <a:p>
              <a:pPr lvl="1" algn="just">
                <a:lnSpc>
                  <a:spcPct val="100000"/>
                </a:lnSpc>
                <a:buFont typeface="Courier New"/>
                <a:buChar char="o"/>
              </a:pPr>
              <a:r>
                <a:rPr lang="en-US" sz="4000" b="0">
                  <a:latin typeface="Times New Roman"/>
                  <a:cs typeface="Times New Roman"/>
                </a:rPr>
                <a:t> The total weight of the matching graph is 686 total semesters of experience.  </a:t>
              </a:r>
              <a:endParaRPr lang="en-US" sz="4000">
                <a:latin typeface="Times New Roman"/>
                <a:cs typeface="Times New Roman"/>
              </a:endParaRPr>
            </a:p>
            <a:p>
              <a:pPr lvl="1" algn="just">
                <a:lnSpc>
                  <a:spcPct val="100000"/>
                </a:lnSpc>
                <a:buFont typeface="Courier New"/>
                <a:buChar char="o"/>
              </a:pPr>
              <a:r>
                <a:rPr lang="en-US" sz="4000" b="0">
                  <a:latin typeface="Times New Roman"/>
                  <a:cs typeface="Times New Roman"/>
                </a:rPr>
                <a:t> The experience score had a mean of 5.6 semesters of experience.</a:t>
              </a:r>
              <a:endParaRPr lang="en-US" sz="4000">
                <a:latin typeface="Times New Roman"/>
                <a:cs typeface="Times New Roman"/>
              </a:endParaRPr>
            </a:p>
            <a:p>
              <a:pPr lvl="1" algn="just">
                <a:lnSpc>
                  <a:spcPct val="100000"/>
                </a:lnSpc>
                <a:buFont typeface="Courier New"/>
                <a:buChar char="o"/>
              </a:pPr>
              <a:r>
                <a:rPr lang="en-US" sz="4000" b="0">
                  <a:latin typeface="Times New Roman"/>
                  <a:cs typeface="Times New Roman"/>
                </a:rPr>
                <a:t>Experience score has standard deviation of 5.5. </a:t>
              </a:r>
              <a:endParaRPr lang="en-US" sz="4000">
                <a:latin typeface="Times New Roman"/>
                <a:cs typeface="Times New Roman"/>
              </a:endParaRPr>
            </a:p>
            <a:p>
              <a:pPr lvl="1" algn="just">
                <a:lnSpc>
                  <a:spcPct val="100000"/>
                </a:lnSpc>
                <a:buFont typeface="Courier New"/>
                <a:buChar char="o"/>
              </a:pPr>
              <a:r>
                <a:rPr lang="en-US" sz="4000" b="0">
                  <a:latin typeface="Times New Roman"/>
                  <a:cs typeface="Times New Roman"/>
                </a:rPr>
                <a:t> 36 out of the 123 pairings had an experience level of 0.</a:t>
              </a:r>
              <a:endParaRPr lang="en-US" sz="4000">
                <a:latin typeface="Times New Roman"/>
                <a:cs typeface="Times New Roman"/>
              </a:endParaRPr>
            </a:p>
            <a:p>
              <a:pPr marL="571500" indent="-571500" algn="l">
                <a:lnSpc>
                  <a:spcPct val="100000"/>
                </a:lnSpc>
                <a:spcBef>
                  <a:spcPts val="0"/>
                </a:spcBef>
                <a:buFont typeface="Arial"/>
                <a:buChar char="•"/>
              </a:pPr>
              <a:endParaRPr lang="en-US" sz="3400" b="0">
                <a:cs typeface="Times New Roman"/>
              </a:endParaRPr>
            </a:p>
          </p:txBody>
        </p:sp>
      </p:grpSp>
      <p:pic>
        <p:nvPicPr>
          <p:cNvPr id="29" name="Picture 26"/>
          <p:cNvPicPr>
            <a:picLocks noChangeAspect="1"/>
          </p:cNvPicPr>
          <p:nvPr/>
        </p:nvPicPr>
        <p:blipFill>
          <a:blip r:embed="rId4">
            <a:extLst>
              <a:ext uri="{28A0092B-C50C-407E-A947-70E740481C1C}">
                <a14:useLocalDpi xmlns:a14="http://schemas.microsoft.com/office/drawing/2010/main" val="0"/>
              </a:ext>
            </a:extLst>
          </a:blip>
          <a:srcRect/>
          <a:stretch/>
        </p:blipFill>
        <p:spPr bwMode="auto">
          <a:xfrm>
            <a:off x="381001" y="385593"/>
            <a:ext cx="8833643" cy="2814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Group 3">
            <a:extLst>
              <a:ext uri="{FF2B5EF4-FFF2-40B4-BE49-F238E27FC236}">
                <a16:creationId xmlns:a16="http://schemas.microsoft.com/office/drawing/2014/main" id="{9A7A9700-021A-4A15-0EF2-F7B969F003AD}"/>
              </a:ext>
            </a:extLst>
          </p:cNvPr>
          <p:cNvGrpSpPr/>
          <p:nvPr/>
        </p:nvGrpSpPr>
        <p:grpSpPr>
          <a:xfrm>
            <a:off x="32853817" y="13452335"/>
            <a:ext cx="10837717" cy="2005988"/>
            <a:chOff x="381000" y="3815874"/>
            <a:chExt cx="10820400" cy="2040395"/>
          </a:xfrm>
        </p:grpSpPr>
        <p:sp>
          <p:nvSpPr>
            <p:cNvPr id="5" name="TextBox 4">
              <a:extLst>
                <a:ext uri="{FF2B5EF4-FFF2-40B4-BE49-F238E27FC236}">
                  <a16:creationId xmlns:a16="http://schemas.microsoft.com/office/drawing/2014/main" id="{82DADF62-106B-BC18-DD60-61B988A3F87C}"/>
                </a:ext>
              </a:extLst>
            </p:cNvPr>
            <p:cNvSpPr txBox="1"/>
            <p:nvPr/>
          </p:nvSpPr>
          <p:spPr>
            <a:xfrm>
              <a:off x="457200" y="4840606"/>
              <a:ext cx="10744200" cy="1015663"/>
            </a:xfrm>
            <a:prstGeom prst="rect">
              <a:avLst/>
            </a:prstGeom>
            <a:noFill/>
          </p:spPr>
          <p:txBody>
            <a:bodyPr wrap="square" lIns="91440" tIns="45720" rIns="91440" bIns="45720" rtlCol="0" anchor="t">
              <a:spAutoFit/>
            </a:bodyPr>
            <a:lstStyle/>
            <a:p>
              <a:pPr algn="l"/>
              <a:endParaRPr lang="en-US" sz="4000" b="0">
                <a:latin typeface="Aptos"/>
                <a:cs typeface="Times New Roman"/>
              </a:endParaRPr>
            </a:p>
            <a:p>
              <a:pPr algn="l">
                <a:lnSpc>
                  <a:spcPct val="100000"/>
                </a:lnSpc>
                <a:spcBef>
                  <a:spcPts val="0"/>
                </a:spcBef>
              </a:pPr>
              <a:endParaRPr lang="en-US" sz="3400" b="0">
                <a:cs typeface="Times New Roman"/>
              </a:endParaRPr>
            </a:p>
          </p:txBody>
        </p:sp>
        <p:sp>
          <p:nvSpPr>
            <p:cNvPr id="6" name="Text Box 12">
              <a:extLst>
                <a:ext uri="{FF2B5EF4-FFF2-40B4-BE49-F238E27FC236}">
                  <a16:creationId xmlns:a16="http://schemas.microsoft.com/office/drawing/2014/main" id="{FF3E3507-7D73-9E4D-C9AD-46C51C68DD12}"/>
                </a:ext>
              </a:extLst>
            </p:cNvPr>
            <p:cNvSpPr txBox="1">
              <a:spLocks noChangeArrowheads="1"/>
            </p:cNvSpPr>
            <p:nvPr/>
          </p:nvSpPr>
          <p:spPr bwMode="auto">
            <a:xfrm>
              <a:off x="381000" y="3815874"/>
              <a:ext cx="10818004" cy="984726"/>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square" lIns="225903" tIns="112951" rIns="225903" bIns="112951" anchor="ctr">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pPr>
                <a:lnSpc>
                  <a:spcPct val="80000"/>
                </a:lnSpc>
              </a:pPr>
              <a:r>
                <a:rPr lang="en-US" sz="5900">
                  <a:latin typeface="Times New Roman"/>
                  <a:cs typeface="Times New Roman"/>
                </a:rPr>
                <a:t>DISCUSSION</a:t>
              </a:r>
              <a:endParaRPr lang="en-US" sz="5900">
                <a:cs typeface="Times New Roman"/>
              </a:endParaRPr>
            </a:p>
          </p:txBody>
        </p:sp>
      </p:grpSp>
      <p:sp>
        <p:nvSpPr>
          <p:cNvPr id="9" name="TextBox 8">
            <a:extLst>
              <a:ext uri="{FF2B5EF4-FFF2-40B4-BE49-F238E27FC236}">
                <a16:creationId xmlns:a16="http://schemas.microsoft.com/office/drawing/2014/main" id="{E825E869-BEDD-9066-0385-4BC51A025FE1}"/>
              </a:ext>
            </a:extLst>
          </p:cNvPr>
          <p:cNvSpPr txBox="1"/>
          <p:nvPr/>
        </p:nvSpPr>
        <p:spPr>
          <a:xfrm>
            <a:off x="32898490" y="14500378"/>
            <a:ext cx="10705593" cy="121045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00000"/>
              </a:lnSpc>
            </a:pPr>
            <a:r>
              <a:rPr lang="en-US" sz="3600" b="0">
                <a:latin typeface="Times New Roman"/>
                <a:cs typeface="Times New Roman"/>
              </a:rPr>
              <a:t>    The linear sum algorithm did successfully create a feasible set of professor-to-course pairings while accounting for varying number of sections offering in course and faculty experience within courses. In considering that experience, over 70% of courses are paired with faculty who have prior experience teaching the class, but this algorithm can lead to the trend of new faculty consistently being paired to new course offerings. </a:t>
            </a:r>
            <a:endParaRPr lang="en-US" sz="3600">
              <a:cs typeface="Times New Roman" pitchFamily="18" charset="0"/>
            </a:endParaRPr>
          </a:p>
          <a:p>
            <a:pPr algn="just">
              <a:lnSpc>
                <a:spcPct val="100000"/>
              </a:lnSpc>
            </a:pPr>
            <a:r>
              <a:rPr lang="en-US" sz="3600" b="0">
                <a:latin typeface="Times New Roman"/>
                <a:cs typeface="Times New Roman"/>
              </a:rPr>
              <a:t>      This matching is flawed in that it only accounted for past experience, which isn’t the only factor universities might wish to consider, and it also assumed that every faculty member was to teach the same number of courses. In reality the number of courses a professor teaches varies individual based on other reasons. However, these flaws could be fixed in future iterations through creating a more complex method of determining weights to account for other factors. Faculty availability could also be considered similarly to how course sections were, allowing for variation from professor to professor.</a:t>
            </a:r>
          </a:p>
          <a:p>
            <a:pPr algn="l"/>
            <a:endParaRPr lang="en-US" sz="3600">
              <a:cs typeface="Times New Roman"/>
            </a:endParaRPr>
          </a:p>
        </p:txBody>
      </p:sp>
      <p:pic>
        <p:nvPicPr>
          <p:cNvPr id="7" name="Picture 6" descr="A close-up of a logo">
            <a:extLst>
              <a:ext uri="{FF2B5EF4-FFF2-40B4-BE49-F238E27FC236}">
                <a16:creationId xmlns:a16="http://schemas.microsoft.com/office/drawing/2014/main" id="{ECF9751A-C845-6E92-3D72-AABFF8060481}"/>
              </a:ext>
            </a:extLst>
          </p:cNvPr>
          <p:cNvPicPr>
            <a:picLocks noChangeAspect="1"/>
          </p:cNvPicPr>
          <p:nvPr/>
        </p:nvPicPr>
        <p:blipFill>
          <a:blip r:embed="rId5"/>
          <a:srcRect l="5505" t="6757" r="3211" b="19594"/>
          <a:stretch/>
        </p:blipFill>
        <p:spPr>
          <a:xfrm>
            <a:off x="35259058" y="612376"/>
            <a:ext cx="8100779" cy="2217214"/>
          </a:xfrm>
          <a:prstGeom prst="rect">
            <a:avLst/>
          </a:prstGeom>
        </p:spPr>
      </p:pic>
      <p:pic>
        <p:nvPicPr>
          <p:cNvPr id="3" name="Picture 2" descr="A blue square with white text&#10;&#10;AI-generated content may be incorrect.">
            <a:extLst>
              <a:ext uri="{FF2B5EF4-FFF2-40B4-BE49-F238E27FC236}">
                <a16:creationId xmlns:a16="http://schemas.microsoft.com/office/drawing/2014/main" id="{6E4D5518-CE09-8A3A-ECC5-B380C760673B}"/>
              </a:ext>
            </a:extLst>
          </p:cNvPr>
          <p:cNvPicPr>
            <a:picLocks noChangeAspect="1"/>
          </p:cNvPicPr>
          <p:nvPr/>
        </p:nvPicPr>
        <p:blipFill>
          <a:blip r:embed="rId6"/>
          <a:stretch>
            <a:fillRect/>
          </a:stretch>
        </p:blipFill>
        <p:spPr>
          <a:xfrm>
            <a:off x="21163909" y="4338801"/>
            <a:ext cx="10692083" cy="8633350"/>
          </a:xfrm>
          <a:prstGeom prst="rect">
            <a:avLst/>
          </a:prstGeom>
        </p:spPr>
      </p:pic>
      <p:sp>
        <p:nvSpPr>
          <p:cNvPr id="16" name="TextBox 15">
            <a:extLst>
              <a:ext uri="{FF2B5EF4-FFF2-40B4-BE49-F238E27FC236}">
                <a16:creationId xmlns:a16="http://schemas.microsoft.com/office/drawing/2014/main" id="{61FB0AFD-AD58-01AF-B827-E74E6E58A21A}"/>
              </a:ext>
            </a:extLst>
          </p:cNvPr>
          <p:cNvSpPr txBox="1"/>
          <p:nvPr/>
        </p:nvSpPr>
        <p:spPr>
          <a:xfrm>
            <a:off x="12470106" y="12961759"/>
            <a:ext cx="8670970" cy="304698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lnSpc>
                <a:spcPct val="100000"/>
              </a:lnSpc>
            </a:pPr>
            <a:r>
              <a:rPr lang="en-US" sz="4800">
                <a:latin typeface="Times New Roman"/>
                <a:cs typeface="Times New Roman"/>
              </a:rPr>
              <a:t>Figure 1:</a:t>
            </a:r>
            <a:r>
              <a:rPr lang="en-US" sz="4800" b="0">
                <a:latin typeface="Times New Roman"/>
                <a:cs typeface="Times New Roman"/>
              </a:rPr>
              <a:t> a small-scale snapshot of a weighted complete bipartite graph within the context of the data.</a:t>
            </a:r>
            <a:endParaRPr lang="en-US" sz="4800" b="0">
              <a:cs typeface="Times New Roman" pitchFamily="18" charset="0"/>
            </a:endParaRPr>
          </a:p>
        </p:txBody>
      </p:sp>
      <p:sp>
        <p:nvSpPr>
          <p:cNvPr id="18" name="TextBox 17">
            <a:extLst>
              <a:ext uri="{FF2B5EF4-FFF2-40B4-BE49-F238E27FC236}">
                <a16:creationId xmlns:a16="http://schemas.microsoft.com/office/drawing/2014/main" id="{8DCBD1BA-D59C-FC58-85A5-49CC03A948BF}"/>
              </a:ext>
            </a:extLst>
          </p:cNvPr>
          <p:cNvSpPr txBox="1"/>
          <p:nvPr/>
        </p:nvSpPr>
        <p:spPr>
          <a:xfrm>
            <a:off x="21223120" y="13154736"/>
            <a:ext cx="10637582"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lnSpc>
                <a:spcPct val="100000"/>
              </a:lnSpc>
            </a:pPr>
            <a:r>
              <a:rPr lang="en-US" sz="4800">
                <a:latin typeface="Times New Roman"/>
                <a:cs typeface="Times New Roman"/>
              </a:rPr>
              <a:t>Figure 2: </a:t>
            </a:r>
            <a:r>
              <a:rPr lang="en-US" sz="4800" b="0">
                <a:latin typeface="Times New Roman"/>
                <a:cs typeface="Times New Roman"/>
              </a:rPr>
              <a:t>A heatmap of the relationship between faculty and courses through prior teaching experience.</a:t>
            </a:r>
            <a:endParaRPr lang="en-US" sz="4800" b="0">
              <a:cs typeface="Times New Roman"/>
            </a:endParaRPr>
          </a:p>
        </p:txBody>
      </p:sp>
      <p:sp>
        <p:nvSpPr>
          <p:cNvPr id="19" name="TextBox 18">
            <a:extLst>
              <a:ext uri="{FF2B5EF4-FFF2-40B4-BE49-F238E27FC236}">
                <a16:creationId xmlns:a16="http://schemas.microsoft.com/office/drawing/2014/main" id="{F1210DB6-57C1-0450-6196-A4FE3562986B}"/>
              </a:ext>
            </a:extLst>
          </p:cNvPr>
          <p:cNvSpPr txBox="1"/>
          <p:nvPr/>
        </p:nvSpPr>
        <p:spPr>
          <a:xfrm>
            <a:off x="12291323" y="30616571"/>
            <a:ext cx="20157771"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lnSpc>
                <a:spcPct val="100000"/>
              </a:lnSpc>
            </a:pPr>
            <a:r>
              <a:rPr lang="en-US" sz="4800">
                <a:latin typeface="Times New Roman"/>
                <a:cs typeface="Times New Roman"/>
              </a:rPr>
              <a:t>Figure 3: </a:t>
            </a:r>
            <a:r>
              <a:rPr lang="en-US" sz="4800" b="0">
                <a:latin typeface="Times New Roman"/>
                <a:cs typeface="Times New Roman"/>
              </a:rPr>
              <a:t>Maximum matching graph of each course section to a faculty member, with each faculty member teaching a maximum of 3 courses.</a:t>
            </a:r>
            <a:endParaRPr lang="en-US" sz="4800" b="0">
              <a:cs typeface="Times New Roman"/>
            </a:endParaRPr>
          </a:p>
        </p:txBody>
      </p:sp>
      <p:sp>
        <p:nvSpPr>
          <p:cNvPr id="21" name="TextBox 20">
            <a:extLst>
              <a:ext uri="{FF2B5EF4-FFF2-40B4-BE49-F238E27FC236}">
                <a16:creationId xmlns:a16="http://schemas.microsoft.com/office/drawing/2014/main" id="{2E8484E1-625E-705B-62A4-FAC2782472CD}"/>
              </a:ext>
            </a:extLst>
          </p:cNvPr>
          <p:cNvSpPr txBox="1"/>
          <p:nvPr/>
        </p:nvSpPr>
        <p:spPr>
          <a:xfrm>
            <a:off x="37871036" y="28107656"/>
            <a:ext cx="5874325" cy="127036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a:p>
        </p:txBody>
      </p:sp>
      <p:pic>
        <p:nvPicPr>
          <p:cNvPr id="15" name="Picture 14">
            <a:extLst>
              <a:ext uri="{FF2B5EF4-FFF2-40B4-BE49-F238E27FC236}">
                <a16:creationId xmlns:a16="http://schemas.microsoft.com/office/drawing/2014/main" id="{10E3BCD0-6382-F37B-A422-160CD16E7A97}"/>
              </a:ext>
            </a:extLst>
          </p:cNvPr>
          <p:cNvPicPr>
            <a:picLocks noChangeAspect="1"/>
          </p:cNvPicPr>
          <p:nvPr/>
        </p:nvPicPr>
        <p:blipFill>
          <a:blip r:embed="rId7"/>
          <a:stretch>
            <a:fillRect/>
          </a:stretch>
        </p:blipFill>
        <p:spPr>
          <a:xfrm>
            <a:off x="11968480" y="16446662"/>
            <a:ext cx="20259040" cy="14147476"/>
          </a:xfrm>
          <a:prstGeom prst="rect">
            <a:avLst/>
          </a:prstGeom>
        </p:spPr>
      </p:pic>
      <p:grpSp>
        <p:nvGrpSpPr>
          <p:cNvPr id="8" name="Group 7">
            <a:extLst>
              <a:ext uri="{FF2B5EF4-FFF2-40B4-BE49-F238E27FC236}">
                <a16:creationId xmlns:a16="http://schemas.microsoft.com/office/drawing/2014/main" id="{FDBC45E6-DEB1-5E90-4273-32F7595F2B35}"/>
              </a:ext>
            </a:extLst>
          </p:cNvPr>
          <p:cNvGrpSpPr/>
          <p:nvPr/>
        </p:nvGrpSpPr>
        <p:grpSpPr>
          <a:xfrm>
            <a:off x="32906358" y="27233626"/>
            <a:ext cx="10835317" cy="4621008"/>
            <a:chOff x="381000" y="3815874"/>
            <a:chExt cx="10818004" cy="4700265"/>
          </a:xfrm>
        </p:grpSpPr>
        <p:sp>
          <p:nvSpPr>
            <p:cNvPr id="10" name="TextBox 9">
              <a:extLst>
                <a:ext uri="{FF2B5EF4-FFF2-40B4-BE49-F238E27FC236}">
                  <a16:creationId xmlns:a16="http://schemas.microsoft.com/office/drawing/2014/main" id="{BAEA7392-E816-9BA2-2EFB-B88145D49731}"/>
                </a:ext>
              </a:extLst>
            </p:cNvPr>
            <p:cNvSpPr txBox="1"/>
            <p:nvPr/>
          </p:nvSpPr>
          <p:spPr>
            <a:xfrm>
              <a:off x="417901" y="4974569"/>
              <a:ext cx="10744200" cy="3541570"/>
            </a:xfrm>
            <a:prstGeom prst="rect">
              <a:avLst/>
            </a:prstGeom>
            <a:noFill/>
          </p:spPr>
          <p:txBody>
            <a:bodyPr wrap="square" lIns="91440" tIns="45720" rIns="91440" bIns="45720" rtlCol="0" anchor="t">
              <a:spAutoFit/>
            </a:bodyPr>
            <a:lstStyle/>
            <a:p>
              <a:pPr algn="l"/>
              <a:r>
                <a:rPr lang="en-US" sz="3600" b="0" dirty="0">
                  <a:latin typeface="Aptos"/>
                  <a:cs typeface="Times New Roman"/>
                </a:rPr>
                <a:t>Bipartite matching &amp; Hungarian Algorithm: </a:t>
              </a:r>
            </a:p>
            <a:p>
              <a:pPr algn="l"/>
              <a:r>
                <a:rPr lang="en-US" sz="3600" b="0" dirty="0">
                  <a:latin typeface="Aptos"/>
                  <a:cs typeface="Times New Roman"/>
                  <a:hlinkClick r:id="rId8"/>
                </a:rPr>
                <a:t>https://www.columbia.edu/~cs2035/courses/ieor6614.S16/GolinAssignmentNotes.pdf</a:t>
              </a:r>
              <a:endParaRPr lang="en-US" sz="3600" b="0" dirty="0">
                <a:latin typeface="Aptos"/>
                <a:cs typeface="Times New Roman"/>
              </a:endParaRPr>
            </a:p>
            <a:p>
              <a:pPr algn="l"/>
              <a:endParaRPr lang="en-US" sz="3600" b="0" dirty="0">
                <a:latin typeface="Aptos"/>
                <a:cs typeface="Times New Roman"/>
              </a:endParaRPr>
            </a:p>
            <a:p>
              <a:pPr algn="l"/>
              <a:r>
                <a:rPr lang="en-US" sz="3600" b="0" dirty="0">
                  <a:latin typeface="Aptos"/>
                  <a:cs typeface="Times New Roman"/>
                </a:rPr>
                <a:t>Data sourced from Kennesaw State University Department of Computer Science within the College of Computing and Software Engineering </a:t>
              </a:r>
            </a:p>
          </p:txBody>
        </p:sp>
        <p:sp>
          <p:nvSpPr>
            <p:cNvPr id="11" name="Text Box 12">
              <a:extLst>
                <a:ext uri="{FF2B5EF4-FFF2-40B4-BE49-F238E27FC236}">
                  <a16:creationId xmlns:a16="http://schemas.microsoft.com/office/drawing/2014/main" id="{087C2452-D8F2-2A8F-AFAB-E9738A601C36}"/>
                </a:ext>
              </a:extLst>
            </p:cNvPr>
            <p:cNvSpPr txBox="1">
              <a:spLocks noChangeArrowheads="1"/>
            </p:cNvSpPr>
            <p:nvPr/>
          </p:nvSpPr>
          <p:spPr bwMode="auto">
            <a:xfrm>
              <a:off x="381000" y="3815874"/>
              <a:ext cx="10818004" cy="984726"/>
            </a:xfrm>
            <a:prstGeom prst="rect">
              <a:avLst/>
            </a:prstGeom>
            <a:solidFill>
              <a:srgbClr val="F5CB2E"/>
            </a:solidFill>
            <a:ln>
              <a:noFill/>
            </a:ln>
            <a:extLst>
              <a:ext uri="{91240B29-F687-4f45-9708-019B960494DF}">
                <a14:hiddenLine xmlns="" xmlns:a14="http://schemas.microsoft.com/office/drawing/2010/main" w="9525">
                  <a:solidFill>
                    <a:srgbClr val="000000"/>
                  </a:solidFill>
                  <a:miter lim="800000"/>
                  <a:headEnd/>
                  <a:tailEnd/>
                </a14:hiddenLine>
              </a:ext>
            </a:extLst>
          </p:spPr>
          <p:txBody>
            <a:bodyPr wrap="square" lIns="225903" tIns="112951" rIns="225903" bIns="112951" anchor="ctr">
              <a:spAutoFit/>
            </a:bodyPr>
            <a:lstStyle>
              <a:lvl1pPr defTabSz="2259013">
                <a:defRPr sz="5400" b="1">
                  <a:solidFill>
                    <a:schemeClr val="tx1"/>
                  </a:solidFill>
                  <a:latin typeface="Times New Roman" pitchFamily="18" charset="0"/>
                </a:defRPr>
              </a:lvl1pPr>
              <a:lvl2pPr marL="742950" indent="-285750" defTabSz="2259013">
                <a:defRPr sz="5400" b="1">
                  <a:solidFill>
                    <a:schemeClr val="tx1"/>
                  </a:solidFill>
                  <a:latin typeface="Times New Roman" pitchFamily="18" charset="0"/>
                </a:defRPr>
              </a:lvl2pPr>
              <a:lvl3pPr marL="1143000" indent="-228600" defTabSz="2259013">
                <a:defRPr sz="5400" b="1">
                  <a:solidFill>
                    <a:schemeClr val="tx1"/>
                  </a:solidFill>
                  <a:latin typeface="Times New Roman" pitchFamily="18" charset="0"/>
                </a:defRPr>
              </a:lvl3pPr>
              <a:lvl4pPr marL="1600200" indent="-228600" defTabSz="2259013">
                <a:defRPr sz="5400" b="1">
                  <a:solidFill>
                    <a:schemeClr val="tx1"/>
                  </a:solidFill>
                  <a:latin typeface="Times New Roman" pitchFamily="18" charset="0"/>
                </a:defRPr>
              </a:lvl4pPr>
              <a:lvl5pPr marL="2057400" indent="-228600" defTabSz="2259013">
                <a:defRPr sz="5400" b="1">
                  <a:solidFill>
                    <a:schemeClr val="tx1"/>
                  </a:solidFill>
                  <a:latin typeface="Times New Roman" pitchFamily="18" charset="0"/>
                </a:defRPr>
              </a:lvl5pPr>
              <a:lvl6pPr marL="25146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6pPr>
              <a:lvl7pPr marL="29718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7pPr>
              <a:lvl8pPr marL="34290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8pPr>
              <a:lvl9pPr marL="3886200" indent="-228600" algn="ctr" defTabSz="2259013" eaLnBrk="0" fontAlgn="base" hangingPunct="0">
                <a:lnSpc>
                  <a:spcPct val="65000"/>
                </a:lnSpc>
                <a:spcBef>
                  <a:spcPct val="50000"/>
                </a:spcBef>
                <a:spcAft>
                  <a:spcPct val="0"/>
                </a:spcAft>
                <a:defRPr sz="5400" b="1">
                  <a:solidFill>
                    <a:schemeClr val="tx1"/>
                  </a:solidFill>
                  <a:latin typeface="Times New Roman" pitchFamily="18" charset="0"/>
                </a:defRPr>
              </a:lvl9pPr>
            </a:lstStyle>
            <a:p>
              <a:pPr>
                <a:lnSpc>
                  <a:spcPct val="80000"/>
                </a:lnSpc>
              </a:pPr>
              <a:r>
                <a:rPr lang="en-US" sz="5900" dirty="0">
                  <a:cs typeface="Times New Roman"/>
                </a:rPr>
                <a:t>REFERENCES</a:t>
              </a:r>
            </a:p>
          </p:txBody>
        </p:sp>
      </p:grpSp>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ctr" defTabSz="2259013" rtl="0" eaLnBrk="0" fontAlgn="base" latinLnBrk="0" hangingPunct="0">
          <a:lnSpc>
            <a:spcPct val="65000"/>
          </a:lnSpc>
          <a:spcBef>
            <a:spcPct val="50000"/>
          </a:spcBef>
          <a:spcAft>
            <a:spcPct val="0"/>
          </a:spcAft>
          <a:buClrTx/>
          <a:buSzTx/>
          <a:buFontTx/>
          <a:buNone/>
          <a:tabLst/>
          <a:defRPr kumimoji="0" lang="en-US" sz="5400" b="1"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spAutoFit/>
      </a:bodyPr>
      <a:lstStyle>
        <a:defPPr marL="0" marR="0" indent="0" algn="ctr" defTabSz="2259013" rtl="0" eaLnBrk="0" fontAlgn="base" latinLnBrk="0" hangingPunct="0">
          <a:lnSpc>
            <a:spcPct val="65000"/>
          </a:lnSpc>
          <a:spcBef>
            <a:spcPct val="50000"/>
          </a:spcBef>
          <a:spcAft>
            <a:spcPct val="0"/>
          </a:spcAft>
          <a:buClrTx/>
          <a:buSzTx/>
          <a:buFontTx/>
          <a:buNone/>
          <a:tabLst/>
          <a:defRPr kumimoji="0" lang="en-US" sz="5400" b="1"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856</Words>
  <Application>Microsoft Macintosh PowerPoint</Application>
  <PresentationFormat>Custom</PresentationFormat>
  <Paragraphs>27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Aptos</vt:lpstr>
      <vt:lpstr>Arial</vt:lpstr>
      <vt:lpstr>Calibri</vt:lpstr>
      <vt:lpstr>Courier New</vt:lpstr>
      <vt:lpstr>Times New Roman</vt:lpstr>
      <vt:lpstr>Default Design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Stephen J. Kinzey, Ph.D.</dc:creator>
  <cp:lastModifiedBy>Elizabeth Ragsdale</cp:lastModifiedBy>
  <cp:revision>2</cp:revision>
  <dcterms:created xsi:type="dcterms:W3CDTF">1999-06-15T14:29:13Z</dcterms:created>
  <dcterms:modified xsi:type="dcterms:W3CDTF">2025-04-09T19:43:49Z</dcterms:modified>
</cp:coreProperties>
</file>

<file path=docProps/thumbnail.jpeg>
</file>